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315" r:id="rId6"/>
    <p:sldId id="330" r:id="rId7"/>
    <p:sldId id="332" r:id="rId8"/>
    <p:sldId id="331" r:id="rId9"/>
    <p:sldId id="333" r:id="rId10"/>
    <p:sldId id="335" r:id="rId11"/>
    <p:sldId id="325" r:id="rId12"/>
    <p:sldId id="334" r:id="rId13"/>
    <p:sldId id="326" r:id="rId14"/>
    <p:sldId id="327" r:id="rId15"/>
    <p:sldId id="319" r:id="rId16"/>
    <p:sldId id="328" r:id="rId17"/>
    <p:sldId id="306" r:id="rId18"/>
    <p:sldId id="322" r:id="rId19"/>
    <p:sldId id="324" r:id="rId20"/>
    <p:sldId id="309" r:id="rId21"/>
    <p:sldId id="336" r:id="rId22"/>
    <p:sldId id="314" r:id="rId23"/>
    <p:sldId id="312" r:id="rId24"/>
    <p:sldId id="32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ny Young" initials="D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99B72-5769-4594-B203-20C5D3E0EA36}" v="2" dt="2023-11-02T18:49:47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F8D99B72-5769-4594-B203-20C5D3E0EA36}"/>
    <pc:docChg chg="custSel addSld modSld">
      <pc:chgData name="Danny Young" userId="cb0f4ce2-eb4f-479e-8e8f-3beb257e632f" providerId="ADAL" clId="{F8D99B72-5769-4594-B203-20C5D3E0EA36}" dt="2023-11-02T18:49:53.725" v="4" actId="478"/>
      <pc:docMkLst>
        <pc:docMk/>
      </pc:docMkLst>
      <pc:sldChg chg="addSp delSp modSp add">
        <pc:chgData name="Danny Young" userId="cb0f4ce2-eb4f-479e-8e8f-3beb257e632f" providerId="ADAL" clId="{F8D99B72-5769-4594-B203-20C5D3E0EA36}" dt="2023-11-02T18:49:53.725" v="4" actId="478"/>
        <pc:sldMkLst>
          <pc:docMk/>
          <pc:sldMk cId="3773742654" sldId="336"/>
        </pc:sldMkLst>
        <pc:spChg chg="del">
          <ac:chgData name="Danny Young" userId="cb0f4ce2-eb4f-479e-8e8f-3beb257e632f" providerId="ADAL" clId="{F8D99B72-5769-4594-B203-20C5D3E0EA36}" dt="2023-11-02T18:49:53.725" v="4" actId="478"/>
          <ac:spMkLst>
            <pc:docMk/>
            <pc:sldMk cId="3773742654" sldId="336"/>
            <ac:spMk id="2" creationId="{11628795-9D20-463D-B934-74E36D08831E}"/>
          </ac:spMkLst>
        </pc:spChg>
        <pc:spChg chg="del">
          <ac:chgData name="Danny Young" userId="cb0f4ce2-eb4f-479e-8e8f-3beb257e632f" providerId="ADAL" clId="{F8D99B72-5769-4594-B203-20C5D3E0EA36}" dt="2023-11-02T18:49:53.725" v="4" actId="478"/>
          <ac:spMkLst>
            <pc:docMk/>
            <pc:sldMk cId="3773742654" sldId="336"/>
            <ac:spMk id="3" creationId="{9F723F71-DA68-4C84-92A7-653672FAE6A0}"/>
          </ac:spMkLst>
        </pc:spChg>
        <pc:picChg chg="add mod">
          <ac:chgData name="Danny Young" userId="cb0f4ce2-eb4f-479e-8e8f-3beb257e632f" providerId="ADAL" clId="{F8D99B72-5769-4594-B203-20C5D3E0EA36}" dt="2023-11-02T18:49:51.893" v="3" actId="1076"/>
          <ac:picMkLst>
            <pc:docMk/>
            <pc:sldMk cId="3773742654" sldId="336"/>
            <ac:picMk id="4" creationId="{68051594-959A-44A2-8F3F-980C7D08BCA2}"/>
          </ac:picMkLst>
        </pc:picChg>
      </pc:sldChg>
    </pc:docChg>
  </pc:docChgLst>
  <pc:docChgLst>
    <pc:chgData name="Danny Young" userId="cb0f4ce2-eb4f-479e-8e8f-3beb257e632f" providerId="ADAL" clId="{C2D2605E-FA8E-4D68-962D-0D4CCFFCBCE6}"/>
    <pc:docChg chg="undo custSel addSld delSld modSld sldOrd">
      <pc:chgData name="Danny Young" userId="cb0f4ce2-eb4f-479e-8e8f-3beb257e632f" providerId="ADAL" clId="{C2D2605E-FA8E-4D68-962D-0D4CCFFCBCE6}" dt="2022-10-18T18:48:10.277" v="613" actId="1076"/>
      <pc:docMkLst>
        <pc:docMk/>
      </pc:docMkLst>
      <pc:sldChg chg="modSp">
        <pc:chgData name="Danny Young" userId="cb0f4ce2-eb4f-479e-8e8f-3beb257e632f" providerId="ADAL" clId="{C2D2605E-FA8E-4D68-962D-0D4CCFFCBCE6}" dt="2022-10-18T18:03:36.188" v="28" actId="20577"/>
        <pc:sldMkLst>
          <pc:docMk/>
          <pc:sldMk cId="2490505159" sldId="256"/>
        </pc:sldMkLst>
        <pc:spChg chg="mod">
          <ac:chgData name="Danny Young" userId="cb0f4ce2-eb4f-479e-8e8f-3beb257e632f" providerId="ADAL" clId="{C2D2605E-FA8E-4D68-962D-0D4CCFFCBCE6}" dt="2022-10-18T18:03:36.188" v="28" actId="20577"/>
          <ac:spMkLst>
            <pc:docMk/>
            <pc:sldMk cId="2490505159" sldId="256"/>
            <ac:spMk id="2" creationId="{00000000-0000-0000-0000-000000000000}"/>
          </ac:spMkLst>
        </pc:spChg>
      </pc:sldChg>
      <pc:sldChg chg="addSp delSp modSp delAnim modAnim">
        <pc:chgData name="Danny Young" userId="cb0f4ce2-eb4f-479e-8e8f-3beb257e632f" providerId="ADAL" clId="{C2D2605E-FA8E-4D68-962D-0D4CCFFCBCE6}" dt="2022-10-18T18:14:38.734" v="244" actId="1076"/>
        <pc:sldMkLst>
          <pc:docMk/>
          <pc:sldMk cId="3185153362" sldId="296"/>
        </pc:sldMkLst>
        <pc:spChg chg="mod">
          <ac:chgData name="Danny Young" userId="cb0f4ce2-eb4f-479e-8e8f-3beb257e632f" providerId="ADAL" clId="{C2D2605E-FA8E-4D68-962D-0D4CCFFCBCE6}" dt="2022-10-18T18:14:13.269" v="240" actId="1076"/>
          <ac:spMkLst>
            <pc:docMk/>
            <pc:sldMk cId="3185153362" sldId="296"/>
            <ac:spMk id="97" creationId="{00000000-0000-0000-0000-000000000000}"/>
          </ac:spMkLst>
        </pc:spChg>
        <pc:spChg chg="mod">
          <ac:chgData name="Danny Young" userId="cb0f4ce2-eb4f-479e-8e8f-3beb257e632f" providerId="ADAL" clId="{C2D2605E-FA8E-4D68-962D-0D4CCFFCBCE6}" dt="2022-10-18T18:14:06.396" v="239" actId="1076"/>
          <ac:spMkLst>
            <pc:docMk/>
            <pc:sldMk cId="3185153362" sldId="296"/>
            <ac:spMk id="182" creationId="{00000000-0000-0000-0000-000000000000}"/>
          </ac:spMkLst>
        </pc:spChg>
        <pc:spChg chg="mod">
          <ac:chgData name="Danny Young" userId="cb0f4ce2-eb4f-479e-8e8f-3beb257e632f" providerId="ADAL" clId="{C2D2605E-FA8E-4D68-962D-0D4CCFFCBCE6}" dt="2022-10-18T18:08:49.386" v="181" actId="1076"/>
          <ac:spMkLst>
            <pc:docMk/>
            <pc:sldMk cId="3185153362" sldId="296"/>
            <ac:spMk id="189" creationId="{00000000-0000-0000-0000-000000000000}"/>
          </ac:spMkLst>
        </pc:spChg>
        <pc:spChg chg="add mod">
          <ac:chgData name="Danny Young" userId="cb0f4ce2-eb4f-479e-8e8f-3beb257e632f" providerId="ADAL" clId="{C2D2605E-FA8E-4D68-962D-0D4CCFFCBCE6}" dt="2022-10-18T18:13:17.979" v="229" actId="164"/>
          <ac:spMkLst>
            <pc:docMk/>
            <pc:sldMk cId="3185153362" sldId="296"/>
            <ac:spMk id="191" creationId="{7BC53D36-3644-43C7-8B0F-76D8EEA6C83E}"/>
          </ac:spMkLst>
        </pc:spChg>
        <pc:spChg chg="add mod">
          <ac:chgData name="Danny Young" userId="cb0f4ce2-eb4f-479e-8e8f-3beb257e632f" providerId="ADAL" clId="{C2D2605E-FA8E-4D68-962D-0D4CCFFCBCE6}" dt="2022-10-18T18:13:17.979" v="229" actId="164"/>
          <ac:spMkLst>
            <pc:docMk/>
            <pc:sldMk cId="3185153362" sldId="296"/>
            <ac:spMk id="192" creationId="{0B6C576A-0443-420B-9504-46928F056BB0}"/>
          </ac:spMkLst>
        </pc:spChg>
        <pc:spChg chg="mod">
          <ac:chgData name="Danny Young" userId="cb0f4ce2-eb4f-479e-8e8f-3beb257e632f" providerId="ADAL" clId="{C2D2605E-FA8E-4D68-962D-0D4CCFFCBCE6}" dt="2022-10-18T18:07:03.636" v="158" actId="14100"/>
          <ac:spMkLst>
            <pc:docMk/>
            <pc:sldMk cId="3185153362" sldId="296"/>
            <ac:spMk id="3080" creationId="{00000000-0000-0000-0000-000000000000}"/>
          </ac:spMkLst>
        </pc:spChg>
        <pc:spChg chg="del">
          <ac:chgData name="Danny Young" userId="cb0f4ce2-eb4f-479e-8e8f-3beb257e632f" providerId="ADAL" clId="{C2D2605E-FA8E-4D68-962D-0D4CCFFCBCE6}" dt="2022-10-18T18:13:11.786" v="227"/>
          <ac:spMkLst>
            <pc:docMk/>
            <pc:sldMk cId="3185153362" sldId="296"/>
            <ac:spMk id="3169" creationId="{00000000-0000-0000-0000-000000000000}"/>
          </ac:spMkLst>
        </pc:spChg>
        <pc:spChg chg="del">
          <ac:chgData name="Danny Young" userId="cb0f4ce2-eb4f-479e-8e8f-3beb257e632f" providerId="ADAL" clId="{C2D2605E-FA8E-4D68-962D-0D4CCFFCBCE6}" dt="2022-10-18T18:13:11.786" v="227"/>
          <ac:spMkLst>
            <pc:docMk/>
            <pc:sldMk cId="3185153362" sldId="296"/>
            <ac:spMk id="3170" creationId="{00000000-0000-0000-0000-000000000000}"/>
          </ac:spMkLst>
        </pc:spChg>
        <pc:grpChg chg="add del mod">
          <ac:chgData name="Danny Young" userId="cb0f4ce2-eb4f-479e-8e8f-3beb257e632f" providerId="ADAL" clId="{C2D2605E-FA8E-4D68-962D-0D4CCFFCBCE6}" dt="2022-10-18T18:13:22.576" v="231" actId="478"/>
          <ac:grpSpMkLst>
            <pc:docMk/>
            <pc:sldMk cId="3185153362" sldId="296"/>
            <ac:grpSpMk id="4" creationId="{00000000-0000-0000-0000-000000000000}"/>
          </ac:grpSpMkLst>
        </pc:grpChg>
        <pc:grpChg chg="add mod">
          <ac:chgData name="Danny Young" userId="cb0f4ce2-eb4f-479e-8e8f-3beb257e632f" providerId="ADAL" clId="{C2D2605E-FA8E-4D68-962D-0D4CCFFCBCE6}" dt="2022-10-18T18:13:40.367" v="234" actId="14100"/>
          <ac:grpSpMkLst>
            <pc:docMk/>
            <pc:sldMk cId="3185153362" sldId="296"/>
            <ac:grpSpMk id="5" creationId="{7144434D-21FC-4B99-9C33-DD38EC108656}"/>
          </ac:grpSpMkLst>
        </pc:grpChg>
        <pc:grpChg chg="del mod">
          <ac:chgData name="Danny Young" userId="cb0f4ce2-eb4f-479e-8e8f-3beb257e632f" providerId="ADAL" clId="{C2D2605E-FA8E-4D68-962D-0D4CCFFCBCE6}" dt="2022-10-18T18:13:24.481" v="232" actId="478"/>
          <ac:grpSpMkLst>
            <pc:docMk/>
            <pc:sldMk cId="3185153362" sldId="296"/>
            <ac:grpSpMk id="3081" creationId="{00000000-0000-0000-0000-000000000000}"/>
          </ac:grpSpMkLst>
        </pc:grpChg>
        <pc:graphicFrameChg chg="mod">
          <ac:chgData name="Danny Young" userId="cb0f4ce2-eb4f-479e-8e8f-3beb257e632f" providerId="ADAL" clId="{C2D2605E-FA8E-4D68-962D-0D4CCFFCBCE6}" dt="2022-10-18T18:14:38.734" v="244" actId="1076"/>
          <ac:graphicFrameMkLst>
            <pc:docMk/>
            <pc:sldMk cId="3185153362" sldId="296"/>
            <ac:graphicFrameMk id="181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7:49.199" v="165" actId="1076"/>
          <ac:graphicFrameMkLst>
            <pc:docMk/>
            <pc:sldMk cId="3185153362" sldId="296"/>
            <ac:graphicFrameMk id="185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8:20.180" v="169"/>
          <ac:graphicFrameMkLst>
            <pc:docMk/>
            <pc:sldMk cId="3185153362" sldId="296"/>
            <ac:graphicFrameMk id="186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8:34.377" v="174" actId="14100"/>
          <ac:graphicFrameMkLst>
            <pc:docMk/>
            <pc:sldMk cId="3185153362" sldId="296"/>
            <ac:graphicFrameMk id="187" creationId="{00000000-0000-0000-0000-000000000000}"/>
          </ac:graphicFrameMkLst>
        </pc:graphicFrameChg>
        <pc:graphicFrameChg chg="del mod">
          <ac:chgData name="Danny Young" userId="cb0f4ce2-eb4f-479e-8e8f-3beb257e632f" providerId="ADAL" clId="{C2D2605E-FA8E-4D68-962D-0D4CCFFCBCE6}" dt="2022-10-18T18:08:35.725" v="175" actId="478"/>
          <ac:graphicFrameMkLst>
            <pc:docMk/>
            <pc:sldMk cId="3185153362" sldId="296"/>
            <ac:graphicFrameMk id="188" creationId="{00000000-0000-0000-0000-000000000000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06:56.127" v="155" actId="1076"/>
          <ac:graphicFrameMkLst>
            <pc:docMk/>
            <pc:sldMk cId="3185153362" sldId="296"/>
            <ac:graphicFrameMk id="190" creationId="{FE92926B-B614-4CFB-A6B1-B33F653D3D71}"/>
          </ac:graphicFrameMkLst>
        </pc:graphicFrameChg>
        <pc:graphicFrameChg chg="mod">
          <ac:chgData name="Danny Young" userId="cb0f4ce2-eb4f-479e-8e8f-3beb257e632f" providerId="ADAL" clId="{C2D2605E-FA8E-4D68-962D-0D4CCFFCBCE6}" dt="2022-10-18T18:06:58.343" v="156" actId="1076"/>
          <ac:graphicFrameMkLst>
            <pc:docMk/>
            <pc:sldMk cId="3185153362" sldId="296"/>
            <ac:graphicFrameMk id="3074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6:56.127" v="155" actId="1076"/>
          <ac:graphicFrameMkLst>
            <pc:docMk/>
            <pc:sldMk cId="3185153362" sldId="296"/>
            <ac:graphicFrameMk id="3075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6:56.127" v="155" actId="1076"/>
          <ac:graphicFrameMkLst>
            <pc:docMk/>
            <pc:sldMk cId="3185153362" sldId="296"/>
            <ac:graphicFrameMk id="3076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6:56.127" v="155" actId="1076"/>
          <ac:graphicFrameMkLst>
            <pc:docMk/>
            <pc:sldMk cId="3185153362" sldId="296"/>
            <ac:graphicFrameMk id="3077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06:56.127" v="155" actId="1076"/>
          <ac:graphicFrameMkLst>
            <pc:docMk/>
            <pc:sldMk cId="3185153362" sldId="296"/>
            <ac:graphicFrameMk id="3078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4:02.304" v="238" actId="1076"/>
          <ac:graphicFrameMkLst>
            <pc:docMk/>
            <pc:sldMk cId="3185153362" sldId="296"/>
            <ac:graphicFrameMk id="3168" creationId="{00000000-0000-0000-0000-000000000000}"/>
          </ac:graphicFrameMkLst>
        </pc:graphicFrameChg>
        <pc:picChg chg="add mod ord">
          <ac:chgData name="Danny Young" userId="cb0f4ce2-eb4f-479e-8e8f-3beb257e632f" providerId="ADAL" clId="{C2D2605E-FA8E-4D68-962D-0D4CCFFCBCE6}" dt="2022-10-18T18:13:01.256" v="224" actId="167"/>
          <ac:picMkLst>
            <pc:docMk/>
            <pc:sldMk cId="3185153362" sldId="296"/>
            <ac:picMk id="2" creationId="{6BD95D48-7E87-4014-B8C0-AFB40BAD9DB8}"/>
          </ac:picMkLst>
        </pc:picChg>
        <pc:cxnChg chg="mod">
          <ac:chgData name="Danny Young" userId="cb0f4ce2-eb4f-479e-8e8f-3beb257e632f" providerId="ADAL" clId="{C2D2605E-FA8E-4D68-962D-0D4CCFFCBCE6}" dt="2022-10-18T18:13:53.088" v="237" actId="14100"/>
          <ac:cxnSpMkLst>
            <pc:docMk/>
            <pc:sldMk cId="3185153362" sldId="296"/>
            <ac:cxnSpMk id="96" creationId="{00000000-0000-0000-0000-000000000000}"/>
          </ac:cxnSpMkLst>
        </pc:cxnChg>
        <pc:cxnChg chg="mod">
          <ac:chgData name="Danny Young" userId="cb0f4ce2-eb4f-479e-8e8f-3beb257e632f" providerId="ADAL" clId="{C2D2605E-FA8E-4D68-962D-0D4CCFFCBCE6}" dt="2022-10-18T18:14:16.795" v="241" actId="14100"/>
          <ac:cxnSpMkLst>
            <pc:docMk/>
            <pc:sldMk cId="3185153362" sldId="296"/>
            <ac:cxnSpMk id="183" creationId="{00000000-0000-0000-0000-000000000000}"/>
          </ac:cxnSpMkLst>
        </pc:cxnChg>
      </pc:sldChg>
      <pc:sldChg chg="addSp delSp modSp delAnim modAnim">
        <pc:chgData name="Danny Young" userId="cb0f4ce2-eb4f-479e-8e8f-3beb257e632f" providerId="ADAL" clId="{C2D2605E-FA8E-4D68-962D-0D4CCFFCBCE6}" dt="2022-10-18T18:37:36.117" v="542"/>
        <pc:sldMkLst>
          <pc:docMk/>
          <pc:sldMk cId="0" sldId="312"/>
        </pc:sldMkLst>
        <pc:spChg chg="del">
          <ac:chgData name="Danny Young" userId="cb0f4ce2-eb4f-479e-8e8f-3beb257e632f" providerId="ADAL" clId="{C2D2605E-FA8E-4D68-962D-0D4CCFFCBCE6}" dt="2022-10-18T18:16:51.720" v="257" actId="478"/>
          <ac:spMkLst>
            <pc:docMk/>
            <pc:sldMk cId="0" sldId="312"/>
            <ac:spMk id="10" creationId="{00000000-0000-0000-0000-000000000000}"/>
          </ac:spMkLst>
        </pc:spChg>
        <pc:spChg chg="add mod">
          <ac:chgData name="Danny Young" userId="cb0f4ce2-eb4f-479e-8e8f-3beb257e632f" providerId="ADAL" clId="{C2D2605E-FA8E-4D68-962D-0D4CCFFCBCE6}" dt="2022-10-18T18:21:45.014" v="280" actId="1076"/>
          <ac:spMkLst>
            <pc:docMk/>
            <pc:sldMk cId="0" sldId="312"/>
            <ac:spMk id="18" creationId="{DACE7DA9-D82A-439F-9E79-A19F369ED67D}"/>
          </ac:spMkLst>
        </pc:spChg>
        <pc:spChg chg="add mod">
          <ac:chgData name="Danny Young" userId="cb0f4ce2-eb4f-479e-8e8f-3beb257e632f" providerId="ADAL" clId="{C2D2605E-FA8E-4D68-962D-0D4CCFFCBCE6}" dt="2022-10-18T18:26:19.145" v="358" actId="1076"/>
          <ac:spMkLst>
            <pc:docMk/>
            <pc:sldMk cId="0" sldId="312"/>
            <ac:spMk id="22" creationId="{4EEAE852-2023-4583-B22A-F0B9A93D8C3F}"/>
          </ac:spMkLst>
        </pc:spChg>
        <pc:spChg chg="add mod">
          <ac:chgData name="Danny Young" userId="cb0f4ce2-eb4f-479e-8e8f-3beb257e632f" providerId="ADAL" clId="{C2D2605E-FA8E-4D68-962D-0D4CCFFCBCE6}" dt="2022-10-18T18:26:42.678" v="375" actId="20577"/>
          <ac:spMkLst>
            <pc:docMk/>
            <pc:sldMk cId="0" sldId="312"/>
            <ac:spMk id="27" creationId="{F18E08CB-52E1-4D60-BB0D-F05C20B3E308}"/>
          </ac:spMkLst>
        </pc:spChg>
        <pc:graphicFrameChg chg="del mod">
          <ac:chgData name="Danny Young" userId="cb0f4ce2-eb4f-479e-8e8f-3beb257e632f" providerId="ADAL" clId="{C2D2605E-FA8E-4D68-962D-0D4CCFFCBCE6}" dt="2022-10-18T18:21:15.068" v="268" actId="478"/>
          <ac:graphicFrameMkLst>
            <pc:docMk/>
            <pc:sldMk cId="0" sldId="312"/>
            <ac:graphicFrameMk id="3" creationId="{00000000-0000-0000-0000-000000000000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2:26.162" v="501"/>
          <ac:graphicFrameMkLst>
            <pc:docMk/>
            <pc:sldMk cId="0" sldId="312"/>
            <ac:graphicFrameMk id="17" creationId="{CE780505-A91E-4CA1-AED9-0C437A2158FA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2:31.762" v="503"/>
          <ac:graphicFrameMkLst>
            <pc:docMk/>
            <pc:sldMk cId="0" sldId="312"/>
            <ac:graphicFrameMk id="19" creationId="{F5B1D129-F529-45BA-B2EC-4082AE864E7C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2:35.522" v="506"/>
          <ac:graphicFrameMkLst>
            <pc:docMk/>
            <pc:sldMk cId="0" sldId="312"/>
            <ac:graphicFrameMk id="20" creationId="{3701B66A-CAE7-4392-AF62-B26EFBF53789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2:39.212" v="508"/>
          <ac:graphicFrameMkLst>
            <pc:docMk/>
            <pc:sldMk cId="0" sldId="312"/>
            <ac:graphicFrameMk id="21" creationId="{A761EE86-1643-442E-B214-2C62B469A399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7:03.924" v="532"/>
          <ac:graphicFrameMkLst>
            <pc:docMk/>
            <pc:sldMk cId="0" sldId="312"/>
            <ac:graphicFrameMk id="23" creationId="{BDA1111B-811C-4FF0-9892-15899002423D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7:16.959" v="534"/>
          <ac:graphicFrameMkLst>
            <pc:docMk/>
            <pc:sldMk cId="0" sldId="312"/>
            <ac:graphicFrameMk id="24" creationId="{F5F4E02E-C88D-42BB-A6A7-ACF6738C033B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7:22.909" v="537"/>
          <ac:graphicFrameMkLst>
            <pc:docMk/>
            <pc:sldMk cId="0" sldId="312"/>
            <ac:graphicFrameMk id="25" creationId="{21252CE4-637C-42B0-B2D9-77403396682C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7:30.931" v="539"/>
          <ac:graphicFrameMkLst>
            <pc:docMk/>
            <pc:sldMk cId="0" sldId="312"/>
            <ac:graphicFrameMk id="26" creationId="{5A2ADA61-C1FE-4E34-8F6A-8987321C289F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37:36.117" v="542"/>
          <ac:graphicFrameMkLst>
            <pc:docMk/>
            <pc:sldMk cId="0" sldId="312"/>
            <ac:graphicFrameMk id="28" creationId="{F039C14B-377F-4205-A4BD-7E32F5791BF1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35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36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37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38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39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7.313" v="258" actId="478"/>
          <ac:graphicFrameMkLst>
            <pc:docMk/>
            <pc:sldMk cId="0" sldId="312"/>
            <ac:graphicFrameMk id="18440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1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2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3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4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6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7" creationId="{00000000-0000-0000-0000-000000000000}"/>
          </ac:graphicFrameMkLst>
        </pc:graphicFrameChg>
        <pc:graphicFrameChg chg="del">
          <ac:chgData name="Danny Young" userId="cb0f4ce2-eb4f-479e-8e8f-3beb257e632f" providerId="ADAL" clId="{C2D2605E-FA8E-4D68-962D-0D4CCFFCBCE6}" dt="2022-10-18T18:16:51.720" v="257" actId="478"/>
          <ac:graphicFrameMkLst>
            <pc:docMk/>
            <pc:sldMk cId="0" sldId="312"/>
            <ac:graphicFrameMk id="18448" creationId="{00000000-0000-0000-0000-000000000000}"/>
          </ac:graphicFrameMkLst>
        </pc:graphicFrameChg>
      </pc:sldChg>
      <pc:sldChg chg="modSp">
        <pc:chgData name="Danny Young" userId="cb0f4ce2-eb4f-479e-8e8f-3beb257e632f" providerId="ADAL" clId="{C2D2605E-FA8E-4D68-962D-0D4CCFFCBCE6}" dt="2022-10-18T18:21:09.888" v="266" actId="1076"/>
        <pc:sldMkLst>
          <pc:docMk/>
          <pc:sldMk cId="0" sldId="314"/>
        </pc:sldMkLst>
        <pc:graphicFrameChg chg="mod">
          <ac:chgData name="Danny Young" userId="cb0f4ce2-eb4f-479e-8e8f-3beb257e632f" providerId="ADAL" clId="{C2D2605E-FA8E-4D68-962D-0D4CCFFCBCE6}" dt="2022-10-18T18:16:36.234" v="254" actId="1076"/>
          <ac:graphicFrameMkLst>
            <pc:docMk/>
            <pc:sldMk cId="0" sldId="314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59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0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1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2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3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4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5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6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7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69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6:42.232" v="255" actId="1076"/>
          <ac:graphicFrameMkLst>
            <pc:docMk/>
            <pc:sldMk cId="0" sldId="314"/>
            <ac:graphicFrameMk id="19470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21:09.888" v="266" actId="1076"/>
          <ac:graphicFrameMkLst>
            <pc:docMk/>
            <pc:sldMk cId="0" sldId="314"/>
            <ac:graphicFrameMk id="99490" creationId="{00000000-0000-0000-0000-000000000000}"/>
          </ac:graphicFrameMkLst>
        </pc:graphicFrameChg>
      </pc:sldChg>
      <pc:sldChg chg="modSp ord">
        <pc:chgData name="Danny Young" userId="cb0f4ce2-eb4f-479e-8e8f-3beb257e632f" providerId="ADAL" clId="{C2D2605E-FA8E-4D68-962D-0D4CCFFCBCE6}" dt="2022-10-18T18:04:15.611" v="119" actId="27636"/>
        <pc:sldMkLst>
          <pc:docMk/>
          <pc:sldMk cId="0" sldId="315"/>
        </pc:sldMkLst>
        <pc:spChg chg="mod">
          <ac:chgData name="Danny Young" userId="cb0f4ce2-eb4f-479e-8e8f-3beb257e632f" providerId="ADAL" clId="{C2D2605E-FA8E-4D68-962D-0D4CCFFCBCE6}" dt="2022-10-18T18:03:46.005" v="30" actId="20577"/>
          <ac:spMkLst>
            <pc:docMk/>
            <pc:sldMk cId="0" sldId="315"/>
            <ac:spMk id="2" creationId="{00000000-0000-0000-0000-000000000000}"/>
          </ac:spMkLst>
        </pc:spChg>
        <pc:spChg chg="mod">
          <ac:chgData name="Danny Young" userId="cb0f4ce2-eb4f-479e-8e8f-3beb257e632f" providerId="ADAL" clId="{C2D2605E-FA8E-4D68-962D-0D4CCFFCBCE6}" dt="2022-10-18T18:04:15.611" v="119" actId="27636"/>
          <ac:spMkLst>
            <pc:docMk/>
            <pc:sldMk cId="0" sldId="315"/>
            <ac:spMk id="3" creationId="{00000000-0000-0000-0000-000000000000}"/>
          </ac:spMkLst>
        </pc:spChg>
      </pc:sldChg>
      <pc:sldChg chg="del">
        <pc:chgData name="Danny Young" userId="cb0f4ce2-eb4f-479e-8e8f-3beb257e632f" providerId="ADAL" clId="{C2D2605E-FA8E-4D68-962D-0D4CCFFCBCE6}" dt="2022-10-18T18:03:19.822" v="0" actId="2696"/>
        <pc:sldMkLst>
          <pc:docMk/>
          <pc:sldMk cId="37188751" sldId="317"/>
        </pc:sldMkLst>
      </pc:sldChg>
      <pc:sldChg chg="del">
        <pc:chgData name="Danny Young" userId="cb0f4ce2-eb4f-479e-8e8f-3beb257e632f" providerId="ADAL" clId="{C2D2605E-FA8E-4D68-962D-0D4CCFFCBCE6}" dt="2022-10-18T18:16:18.714" v="251" actId="2696"/>
        <pc:sldMkLst>
          <pc:docMk/>
          <pc:sldMk cId="253557005" sldId="321"/>
        </pc:sldMkLst>
      </pc:sldChg>
      <pc:sldChg chg="modSp">
        <pc:chgData name="Danny Young" userId="cb0f4ce2-eb4f-479e-8e8f-3beb257e632f" providerId="ADAL" clId="{C2D2605E-FA8E-4D68-962D-0D4CCFFCBCE6}" dt="2022-10-18T18:15:37.908" v="248" actId="1076"/>
        <pc:sldMkLst>
          <pc:docMk/>
          <pc:sldMk cId="0" sldId="327"/>
        </pc:sldMkLst>
        <pc:spChg chg="mod">
          <ac:chgData name="Danny Young" userId="cb0f4ce2-eb4f-479e-8e8f-3beb257e632f" providerId="ADAL" clId="{C2D2605E-FA8E-4D68-962D-0D4CCFFCBCE6}" dt="2022-10-18T18:15:33.794" v="247" actId="14100"/>
          <ac:spMkLst>
            <pc:docMk/>
            <pc:sldMk cId="0" sldId="327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C2D2605E-FA8E-4D68-962D-0D4CCFFCBCE6}" dt="2022-10-18T18:15:37.908" v="248" actId="1076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5:37.908" v="248" actId="1076"/>
          <ac:graphicFrameMkLst>
            <pc:docMk/>
            <pc:sldMk cId="0" sldId="327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5:37.908" v="248" actId="1076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C2D2605E-FA8E-4D68-962D-0D4CCFFCBCE6}" dt="2022-10-18T18:15:37.908" v="248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</pc:sldChg>
      <pc:sldChg chg="addSp delSp modSp add modAnim">
        <pc:chgData name="Danny Young" userId="cb0f4ce2-eb4f-479e-8e8f-3beb257e632f" providerId="ADAL" clId="{C2D2605E-FA8E-4D68-962D-0D4CCFFCBCE6}" dt="2022-10-18T18:48:10.277" v="613" actId="1076"/>
        <pc:sldMkLst>
          <pc:docMk/>
          <pc:sldMk cId="2392464777" sldId="329"/>
        </pc:sldMkLst>
        <pc:spChg chg="del">
          <ac:chgData name="Danny Young" userId="cb0f4ce2-eb4f-479e-8e8f-3beb257e632f" providerId="ADAL" clId="{C2D2605E-FA8E-4D68-962D-0D4CCFFCBCE6}" dt="2022-10-18T18:27:41.627" v="416" actId="478"/>
          <ac:spMkLst>
            <pc:docMk/>
            <pc:sldMk cId="2392464777" sldId="329"/>
            <ac:spMk id="2" creationId="{7392401E-C77A-410A-8010-78D9DF22D5B4}"/>
          </ac:spMkLst>
        </pc:spChg>
        <pc:spChg chg="add mod">
          <ac:chgData name="Danny Young" userId="cb0f4ce2-eb4f-479e-8e8f-3beb257e632f" providerId="ADAL" clId="{C2D2605E-FA8E-4D68-962D-0D4CCFFCBCE6}" dt="2022-10-18T18:28:09.455" v="494" actId="14100"/>
          <ac:spMkLst>
            <pc:docMk/>
            <pc:sldMk cId="2392464777" sldId="329"/>
            <ac:spMk id="5" creationId="{3F125070-C8CB-4FFA-91B7-4273F762F84C}"/>
          </ac:spMkLst>
        </pc:spChg>
        <pc:spChg chg="add mod">
          <ac:chgData name="Danny Young" userId="cb0f4ce2-eb4f-479e-8e8f-3beb257e632f" providerId="ADAL" clId="{C2D2605E-FA8E-4D68-962D-0D4CCFFCBCE6}" dt="2022-10-18T18:48:10.277" v="613" actId="1076"/>
          <ac:spMkLst>
            <pc:docMk/>
            <pc:sldMk cId="2392464777" sldId="329"/>
            <ac:spMk id="11" creationId="{CCB0F42C-3336-41E2-913F-11BB9705D5FA}"/>
          </ac:spMkLst>
        </pc:spChg>
        <pc:graphicFrameChg chg="add mod">
          <ac:chgData name="Danny Young" userId="cb0f4ce2-eb4f-479e-8e8f-3beb257e632f" providerId="ADAL" clId="{C2D2605E-FA8E-4D68-962D-0D4CCFFCBCE6}" dt="2022-10-18T18:37:48.173" v="544"/>
          <ac:graphicFrameMkLst>
            <pc:docMk/>
            <pc:sldMk cId="2392464777" sldId="329"/>
            <ac:graphicFrameMk id="3" creationId="{078F2A87-B774-4A5C-85F4-FF87DD56697E}"/>
          </ac:graphicFrameMkLst>
        </pc:graphicFrameChg>
        <pc:graphicFrameChg chg="add del mod">
          <ac:chgData name="Danny Young" userId="cb0f4ce2-eb4f-479e-8e8f-3beb257e632f" providerId="ADAL" clId="{C2D2605E-FA8E-4D68-962D-0D4CCFFCBCE6}" dt="2022-10-18T18:28:11.189" v="495"/>
          <ac:graphicFrameMkLst>
            <pc:docMk/>
            <pc:sldMk cId="2392464777" sldId="329"/>
            <ac:graphicFrameMk id="4" creationId="{F383831B-8014-4370-8223-3BAA8D5C1BD4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40:48.596" v="546"/>
          <ac:graphicFrameMkLst>
            <pc:docMk/>
            <pc:sldMk cId="2392464777" sldId="329"/>
            <ac:graphicFrameMk id="6" creationId="{C5901FF1-2F6B-41D8-A043-DBC50AF5F963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40:59.770" v="548"/>
          <ac:graphicFrameMkLst>
            <pc:docMk/>
            <pc:sldMk cId="2392464777" sldId="329"/>
            <ac:graphicFrameMk id="7" creationId="{883A03EB-97C8-40BB-BDED-17C848A5E1FC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44:35.858" v="553"/>
          <ac:graphicFrameMkLst>
            <pc:docMk/>
            <pc:sldMk cId="2392464777" sldId="329"/>
            <ac:graphicFrameMk id="8" creationId="{18D50229-779F-4532-A7B6-492E7432BAFF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47:51.406" v="557" actId="1076"/>
          <ac:graphicFrameMkLst>
            <pc:docMk/>
            <pc:sldMk cId="2392464777" sldId="329"/>
            <ac:graphicFrameMk id="9" creationId="{8C24B416-BFAD-4E25-8AF7-3977FFD8B6DB}"/>
          </ac:graphicFrameMkLst>
        </pc:graphicFrameChg>
        <pc:graphicFrameChg chg="add mod">
          <ac:chgData name="Danny Young" userId="cb0f4ce2-eb4f-479e-8e8f-3beb257e632f" providerId="ADAL" clId="{C2D2605E-FA8E-4D68-962D-0D4CCFFCBCE6}" dt="2022-10-18T18:47:56.895" v="561" actId="1076"/>
          <ac:graphicFrameMkLst>
            <pc:docMk/>
            <pc:sldMk cId="2392464777" sldId="329"/>
            <ac:graphicFrameMk id="10" creationId="{2417EB8A-84D7-403D-AAEC-44E33364FBF3}"/>
          </ac:graphicFrameMkLst>
        </pc:graphicFrameChg>
      </pc:sldChg>
      <pc:sldChg chg="add del">
        <pc:chgData name="Danny Young" userId="cb0f4ce2-eb4f-479e-8e8f-3beb257e632f" providerId="ADAL" clId="{C2D2605E-FA8E-4D68-962D-0D4CCFFCBCE6}" dt="2022-10-18T18:16:18.776" v="252" actId="2696"/>
        <pc:sldMkLst>
          <pc:docMk/>
          <pc:sldMk cId="174629187" sldId="330"/>
        </pc:sldMkLst>
      </pc:sldChg>
      <pc:sldChg chg="del">
        <pc:chgData name="Danny Young" userId="cb0f4ce2-eb4f-479e-8e8f-3beb257e632f" providerId="ADAL" clId="{C2D2605E-FA8E-4D68-962D-0D4CCFFCBCE6}" dt="2022-10-18T18:16:18.875" v="253" actId="2696"/>
        <pc:sldMkLst>
          <pc:docMk/>
          <pc:sldMk cId="905756568" sldId="331"/>
        </pc:sldMkLst>
      </pc:sldChg>
      <pc:sldChg chg="addSp delSp modSp add del modAnim">
        <pc:chgData name="Danny Young" userId="cb0f4ce2-eb4f-479e-8e8f-3beb257e632f" providerId="ADAL" clId="{C2D2605E-FA8E-4D68-962D-0D4CCFFCBCE6}" dt="2022-10-18T18:14:41.671" v="245" actId="2696"/>
        <pc:sldMkLst>
          <pc:docMk/>
          <pc:sldMk cId="3138580987" sldId="332"/>
        </pc:sldMkLst>
        <pc:spChg chg="del">
          <ac:chgData name="Danny Young" userId="cb0f4ce2-eb4f-479e-8e8f-3beb257e632f" providerId="ADAL" clId="{C2D2605E-FA8E-4D68-962D-0D4CCFFCBCE6}" dt="2022-10-18T18:10:21.379" v="220" actId="478"/>
          <ac:spMkLst>
            <pc:docMk/>
            <pc:sldMk cId="3138580987" sldId="332"/>
            <ac:spMk id="2" creationId="{63B74F1F-D433-41A0-A651-79A7EBB3EE03}"/>
          </ac:spMkLst>
        </pc:spChg>
        <pc:spChg chg="del">
          <ac:chgData name="Danny Young" userId="cb0f4ce2-eb4f-479e-8e8f-3beb257e632f" providerId="ADAL" clId="{C2D2605E-FA8E-4D68-962D-0D4CCFFCBCE6}" dt="2022-10-18T18:10:21.379" v="220" actId="478"/>
          <ac:spMkLst>
            <pc:docMk/>
            <pc:sldMk cId="3138580987" sldId="332"/>
            <ac:spMk id="3" creationId="{D57D6E4A-CFE4-48BC-8A88-BA5EC7569686}"/>
          </ac:spMkLst>
        </pc:spChg>
        <pc:spChg chg="del">
          <ac:chgData name="Danny Young" userId="cb0f4ce2-eb4f-479e-8e8f-3beb257e632f" providerId="ADAL" clId="{C2D2605E-FA8E-4D68-962D-0D4CCFFCBCE6}" dt="2022-10-18T18:10:14.993" v="218" actId="478"/>
          <ac:spMkLst>
            <pc:docMk/>
            <pc:sldMk cId="3138580987" sldId="332"/>
            <ac:spMk id="85" creationId="{1F25CD47-59DA-4A0C-BA38-C6DD20F17778}"/>
          </ac:spMkLst>
        </pc:spChg>
        <pc:spChg chg="del">
          <ac:chgData name="Danny Young" userId="cb0f4ce2-eb4f-479e-8e8f-3beb257e632f" providerId="ADAL" clId="{C2D2605E-FA8E-4D68-962D-0D4CCFFCBCE6}" dt="2022-10-18T18:10:06.541" v="217" actId="478"/>
          <ac:spMkLst>
            <pc:docMk/>
            <pc:sldMk cId="3138580987" sldId="332"/>
            <ac:spMk id="86" creationId="{3D10C30C-338D-4A70-B489-5A3950021317}"/>
          </ac:spMkLst>
        </pc:spChg>
        <pc:grpChg chg="add mod">
          <ac:chgData name="Danny Young" userId="cb0f4ce2-eb4f-479e-8e8f-3beb257e632f" providerId="ADAL" clId="{C2D2605E-FA8E-4D68-962D-0D4CCFFCBCE6}" dt="2022-10-18T18:10:14.993" v="218" actId="478"/>
          <ac:grpSpMkLst>
            <pc:docMk/>
            <pc:sldMk cId="3138580987" sldId="332"/>
            <ac:grpSpMk id="4" creationId="{FBC78BFF-B4E1-4648-A5C4-8780F054665F}"/>
          </ac:grpSpMkLst>
        </pc:grpChg>
      </pc:sldChg>
    </pc:docChg>
  </pc:docChgLst>
  <pc:docChgLst>
    <pc:chgData name="Danny Young" userId="cb0f4ce2-eb4f-479e-8e8f-3beb257e632f" providerId="ADAL" clId="{B07B8561-E9CF-4080-A838-32D2172DE455}"/>
    <pc:docChg chg="undo custSel modSld">
      <pc:chgData name="Danny Young" userId="cb0f4ce2-eb4f-479e-8e8f-3beb257e632f" providerId="ADAL" clId="{B07B8561-E9CF-4080-A838-32D2172DE455}" dt="2022-10-28T17:41:07.105" v="130"/>
      <pc:docMkLst>
        <pc:docMk/>
      </pc:docMkLst>
      <pc:sldChg chg="addSp delSp modSp modAnim">
        <pc:chgData name="Danny Young" userId="cb0f4ce2-eb4f-479e-8e8f-3beb257e632f" providerId="ADAL" clId="{B07B8561-E9CF-4080-A838-32D2172DE455}" dt="2022-10-28T17:41:07.105" v="130"/>
        <pc:sldMkLst>
          <pc:docMk/>
          <pc:sldMk cId="0" sldId="327"/>
        </pc:sldMkLst>
        <pc:spChg chg="mod">
          <ac:chgData name="Danny Young" userId="cb0f4ce2-eb4f-479e-8e8f-3beb257e632f" providerId="ADAL" clId="{B07B8561-E9CF-4080-A838-32D2172DE455}" dt="2022-10-28T17:27:10.410" v="93" actId="20577"/>
          <ac:spMkLst>
            <pc:docMk/>
            <pc:sldMk cId="0" sldId="327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B07B8561-E9CF-4080-A838-32D2172DE455}" dt="2022-10-28T17:26:27.790" v="26" actId="14100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B07B8561-E9CF-4080-A838-32D2172DE455}" dt="2022-10-28T17:27:58.593" v="96"/>
          <ac:graphicFrameMkLst>
            <pc:docMk/>
            <pc:sldMk cId="0" sldId="327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B07B8561-E9CF-4080-A838-32D2172DE455}" dt="2022-10-28T17:29:41.541" v="114" actId="1038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B07B8561-E9CF-4080-A838-32D2172DE455}" dt="2022-10-28T17:24:33.930" v="10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add del">
          <ac:chgData name="Danny Young" userId="cb0f4ce2-eb4f-479e-8e8f-3beb257e632f" providerId="ADAL" clId="{B07B8561-E9CF-4080-A838-32D2172DE455}" dt="2022-10-28T17:24:22.522" v="7"/>
          <ac:graphicFrameMkLst>
            <pc:docMk/>
            <pc:sldMk cId="0" sldId="327"/>
            <ac:graphicFrameMk id="8" creationId="{E3FF6EDE-AB44-4EA4-A303-FC73493F584C}"/>
          </ac:graphicFrameMkLst>
        </pc:graphicFrameChg>
        <pc:picChg chg="add mod">
          <ac:chgData name="Danny Young" userId="cb0f4ce2-eb4f-479e-8e8f-3beb257e632f" providerId="ADAL" clId="{B07B8561-E9CF-4080-A838-32D2172DE455}" dt="2022-10-28T17:26:21.469" v="25" actId="1076"/>
          <ac:picMkLst>
            <pc:docMk/>
            <pc:sldMk cId="0" sldId="327"/>
            <ac:picMk id="3" creationId="{B04967F1-7F2C-4F2A-BAAD-5D1C13755612}"/>
          </ac:picMkLst>
        </pc:picChg>
        <pc:picChg chg="add mod">
          <ac:chgData name="Danny Young" userId="cb0f4ce2-eb4f-479e-8e8f-3beb257e632f" providerId="ADAL" clId="{B07B8561-E9CF-4080-A838-32D2172DE455}" dt="2022-10-28T17:41:00.569" v="128" actId="1076"/>
          <ac:picMkLst>
            <pc:docMk/>
            <pc:sldMk cId="0" sldId="327"/>
            <ac:picMk id="9" creationId="{53806945-2365-4650-B27B-93BBFE1640F3}"/>
          </ac:picMkLst>
        </pc:picChg>
        <pc:picChg chg="add mod">
          <ac:chgData name="Danny Young" userId="cb0f4ce2-eb4f-479e-8e8f-3beb257e632f" providerId="ADAL" clId="{B07B8561-E9CF-4080-A838-32D2172DE455}" dt="2022-10-28T17:41:00.569" v="128" actId="1076"/>
          <ac:picMkLst>
            <pc:docMk/>
            <pc:sldMk cId="0" sldId="327"/>
            <ac:picMk id="10" creationId="{45EBB39A-59AC-45E3-AD46-9BCE1D809642}"/>
          </ac:picMkLst>
        </pc:picChg>
        <pc:picChg chg="add mod">
          <ac:chgData name="Danny Young" userId="cb0f4ce2-eb4f-479e-8e8f-3beb257e632f" providerId="ADAL" clId="{B07B8561-E9CF-4080-A838-32D2172DE455}" dt="2022-10-28T17:40:57.418" v="126" actId="14100"/>
          <ac:picMkLst>
            <pc:docMk/>
            <pc:sldMk cId="0" sldId="327"/>
            <ac:picMk id="11" creationId="{1E6ED95D-D1C6-46FD-B12F-6C8C914FBC99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7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51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3" Type="http://schemas.openxmlformats.org/officeDocument/2006/relationships/image" Target="../media/image130.wmf"/><Relationship Id="rId21" Type="http://schemas.openxmlformats.org/officeDocument/2006/relationships/image" Target="../media/image148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29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19" Type="http://schemas.openxmlformats.org/officeDocument/2006/relationships/image" Target="../media/image146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24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18" Type="http://schemas.openxmlformats.org/officeDocument/2006/relationships/image" Target="../media/image82.wmf"/><Relationship Id="rId26" Type="http://schemas.openxmlformats.org/officeDocument/2006/relationships/image" Target="../media/image90.wmf"/><Relationship Id="rId3" Type="http://schemas.openxmlformats.org/officeDocument/2006/relationships/image" Target="../media/image67.wmf"/><Relationship Id="rId21" Type="http://schemas.openxmlformats.org/officeDocument/2006/relationships/image" Target="../media/image85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5" Type="http://schemas.openxmlformats.org/officeDocument/2006/relationships/image" Target="../media/image89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20" Type="http://schemas.openxmlformats.org/officeDocument/2006/relationships/image" Target="../media/image84.wmf"/><Relationship Id="rId29" Type="http://schemas.openxmlformats.org/officeDocument/2006/relationships/image" Target="../media/image93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24" Type="http://schemas.openxmlformats.org/officeDocument/2006/relationships/image" Target="../media/image88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23" Type="http://schemas.openxmlformats.org/officeDocument/2006/relationships/image" Target="../media/image87.wmf"/><Relationship Id="rId28" Type="http://schemas.openxmlformats.org/officeDocument/2006/relationships/image" Target="../media/image92.wmf"/><Relationship Id="rId10" Type="http://schemas.openxmlformats.org/officeDocument/2006/relationships/image" Target="../media/image74.wmf"/><Relationship Id="rId19" Type="http://schemas.openxmlformats.org/officeDocument/2006/relationships/image" Target="../media/image83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Relationship Id="rId22" Type="http://schemas.openxmlformats.org/officeDocument/2006/relationships/image" Target="../media/image86.wmf"/><Relationship Id="rId27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E6CE2-B3CE-4491-A763-77D2BFAC5FF2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8C80-57F9-4C9A-A915-E4977F756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6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13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22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16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338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4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46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73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31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93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94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21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38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36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33CDD5-E722-4F6E-859D-8C2983E378D5}" type="datetimeFigureOut">
              <a:rPr lang="en-CA" smtClean="0"/>
              <a:pPr/>
              <a:t>2023-11-02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8.wmf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4.png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9.wmf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9" Type="http://schemas.openxmlformats.org/officeDocument/2006/relationships/image" Target="../media/image82.wmf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71.bin"/><Relationship Id="rId42" Type="http://schemas.openxmlformats.org/officeDocument/2006/relationships/oleObject" Target="../embeddings/oleObject75.bin"/><Relationship Id="rId47" Type="http://schemas.openxmlformats.org/officeDocument/2006/relationships/image" Target="../media/image86.wmf"/><Relationship Id="rId50" Type="http://schemas.openxmlformats.org/officeDocument/2006/relationships/oleObject" Target="../embeddings/oleObject79.bin"/><Relationship Id="rId55" Type="http://schemas.openxmlformats.org/officeDocument/2006/relationships/image" Target="../media/image90.wmf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77.wmf"/><Relationship Id="rId41" Type="http://schemas.openxmlformats.org/officeDocument/2006/relationships/image" Target="../media/image83.wmf"/><Relationship Id="rId54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81.wmf"/><Relationship Id="rId40" Type="http://schemas.openxmlformats.org/officeDocument/2006/relationships/oleObject" Target="../embeddings/oleObject74.bin"/><Relationship Id="rId45" Type="http://schemas.openxmlformats.org/officeDocument/2006/relationships/image" Target="../media/image85.wmf"/><Relationship Id="rId53" Type="http://schemas.openxmlformats.org/officeDocument/2006/relationships/image" Target="../media/image89.wmf"/><Relationship Id="rId58" Type="http://schemas.openxmlformats.org/officeDocument/2006/relationships/oleObject" Target="../embeddings/oleObject83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49" Type="http://schemas.openxmlformats.org/officeDocument/2006/relationships/image" Target="../media/image87.wmf"/><Relationship Id="rId57" Type="http://schemas.openxmlformats.org/officeDocument/2006/relationships/image" Target="../media/image91.wmf"/><Relationship Id="rId61" Type="http://schemas.openxmlformats.org/officeDocument/2006/relationships/image" Target="../media/image93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72.wmf"/><Relationship Id="rId31" Type="http://schemas.openxmlformats.org/officeDocument/2006/relationships/image" Target="../media/image78.wmf"/><Relationship Id="rId44" Type="http://schemas.openxmlformats.org/officeDocument/2006/relationships/oleObject" Target="../embeddings/oleObject76.bin"/><Relationship Id="rId52" Type="http://schemas.openxmlformats.org/officeDocument/2006/relationships/oleObject" Target="../embeddings/oleObject80.bin"/><Relationship Id="rId60" Type="http://schemas.openxmlformats.org/officeDocument/2006/relationships/oleObject" Target="../embeddings/oleObject84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80.wmf"/><Relationship Id="rId43" Type="http://schemas.openxmlformats.org/officeDocument/2006/relationships/image" Target="../media/image84.wmf"/><Relationship Id="rId48" Type="http://schemas.openxmlformats.org/officeDocument/2006/relationships/oleObject" Target="../embeddings/oleObject78.bin"/><Relationship Id="rId56" Type="http://schemas.openxmlformats.org/officeDocument/2006/relationships/oleObject" Target="../embeddings/oleObject82.bin"/><Relationship Id="rId8" Type="http://schemas.openxmlformats.org/officeDocument/2006/relationships/oleObject" Target="../embeddings/oleObject58.bin"/><Relationship Id="rId51" Type="http://schemas.openxmlformats.org/officeDocument/2006/relationships/image" Target="../media/image88.wmf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wmf"/><Relationship Id="rId38" Type="http://schemas.openxmlformats.org/officeDocument/2006/relationships/oleObject" Target="../embeddings/oleObject73.bin"/><Relationship Id="rId46" Type="http://schemas.openxmlformats.org/officeDocument/2006/relationships/oleObject" Target="../embeddings/oleObject77.bin"/><Relationship Id="rId59" Type="http://schemas.openxmlformats.org/officeDocument/2006/relationships/image" Target="../media/image9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9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0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11.wmf"/><Relationship Id="rId14" Type="http://schemas.openxmlformats.org/officeDocument/2006/relationships/image" Target="../media/image1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17.bin"/><Relationship Id="rId26" Type="http://schemas.openxmlformats.org/officeDocument/2006/relationships/oleObject" Target="../embeddings/oleObject12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21.wmf"/><Relationship Id="rId25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120.bin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1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29.bin"/><Relationship Id="rId26" Type="http://schemas.openxmlformats.org/officeDocument/2006/relationships/oleObject" Target="../embeddings/oleObject133.bin"/><Relationship Id="rId39" Type="http://schemas.openxmlformats.org/officeDocument/2006/relationships/image" Target="../media/image145.wmf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36.wmf"/><Relationship Id="rId34" Type="http://schemas.openxmlformats.org/officeDocument/2006/relationships/oleObject" Target="../embeddings/oleObject137.bin"/><Relationship Id="rId42" Type="http://schemas.openxmlformats.org/officeDocument/2006/relationships/oleObject" Target="../embeddings/oleObject141.bin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33" Type="http://schemas.openxmlformats.org/officeDocument/2006/relationships/image" Target="../media/image142.wmf"/><Relationship Id="rId38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29" Type="http://schemas.openxmlformats.org/officeDocument/2006/relationships/image" Target="../media/image140.wmf"/><Relationship Id="rId41" Type="http://schemas.openxmlformats.org/officeDocument/2006/relationships/image" Target="../media/image14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132.bin"/><Relationship Id="rId32" Type="http://schemas.openxmlformats.org/officeDocument/2006/relationships/oleObject" Target="../embeddings/oleObject136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140.bin"/><Relationship Id="rId45" Type="http://schemas.openxmlformats.org/officeDocument/2006/relationships/image" Target="../media/image148.wmf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134.bin"/><Relationship Id="rId36" Type="http://schemas.openxmlformats.org/officeDocument/2006/relationships/oleObject" Target="../embeddings/oleObject138.bin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135.wmf"/><Relationship Id="rId31" Type="http://schemas.openxmlformats.org/officeDocument/2006/relationships/image" Target="../media/image141.wmf"/><Relationship Id="rId44" Type="http://schemas.openxmlformats.org/officeDocument/2006/relationships/oleObject" Target="../embeddings/oleObject142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1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135.bin"/><Relationship Id="rId35" Type="http://schemas.openxmlformats.org/officeDocument/2006/relationships/image" Target="../media/image143.wmf"/><Relationship Id="rId43" Type="http://schemas.openxmlformats.org/officeDocument/2006/relationships/image" Target="../media/image14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56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5" Type="http://schemas.openxmlformats.org/officeDocument/2006/relationships/image" Target="../media/image153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55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6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4.bin"/><Relationship Id="rId36" Type="http://schemas.openxmlformats.org/officeDocument/2006/relationships/image" Target="../media/image18.png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0.wmf"/><Relationship Id="rId26" Type="http://schemas.openxmlformats.org/officeDocument/2006/relationships/oleObject" Target="../embeddings/oleObject32.bin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8.bin"/><Relationship Id="rId31" Type="http://schemas.openxmlformats.org/officeDocument/2006/relationships/image" Target="../media/image3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50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Pre Calculus 12 </a:t>
            </a:r>
            <a:br>
              <a:rPr lang="en-CA" dirty="0"/>
            </a:br>
            <a:r>
              <a:rPr lang="en-CA" dirty="0"/>
              <a:t>Section 2.3</a:t>
            </a:r>
            <a:br>
              <a:rPr lang="en-CA" dirty="0"/>
            </a:br>
            <a:r>
              <a:rPr lang="en-CA" dirty="0"/>
              <a:t>Solving Radical 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50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0754-84AE-4F43-951F-CF541850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257031"/>
            <a:ext cx="8001000" cy="559080"/>
          </a:xfrm>
        </p:spPr>
        <p:txBody>
          <a:bodyPr/>
          <a:lstStyle/>
          <a:p>
            <a:r>
              <a:rPr lang="en-CA" dirty="0"/>
              <a:t>How TO “DETECT” Extraneous Roots!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F91-4D2B-4C93-94FE-6104A55DB4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456" y="981636"/>
            <a:ext cx="9708370" cy="1343024"/>
          </a:xfrm>
        </p:spPr>
        <p:txBody>
          <a:bodyPr>
            <a:normAutofit/>
          </a:bodyPr>
          <a:lstStyle/>
          <a:p>
            <a:r>
              <a:rPr lang="en-CA" sz="2100" dirty="0"/>
              <a:t>One of the main things you need to remember is that a radical above the axis can only be equal to a POSITIVE value</a:t>
            </a:r>
          </a:p>
          <a:p>
            <a:r>
              <a:rPr lang="en-CA" sz="2100" dirty="0"/>
              <a:t>CASE 1: Radicals with a Negative Constant: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EDCC7E-D19A-4429-B2F1-6BDB0DA2C4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4831" y="2148262"/>
          <a:ext cx="18843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990360" imgH="241200" progId="Equation.DSMT4">
                  <p:embed/>
                </p:oleObj>
              </mc:Choice>
              <mc:Fallback>
                <p:oleObj name="Equation" r:id="rId4" imgW="9903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EDCC7E-D19A-4429-B2F1-6BDB0DA2C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831" y="2148262"/>
                        <a:ext cx="18843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425740DD-8484-4392-8691-CA9248601A9A}"/>
              </a:ext>
            </a:extLst>
          </p:cNvPr>
          <p:cNvSpPr/>
          <p:nvPr/>
        </p:nvSpPr>
        <p:spPr>
          <a:xfrm rot="5400000">
            <a:off x="5060576" y="2150689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CD0E1-758D-49DA-8349-9C18AEF1E0A4}"/>
              </a:ext>
            </a:extLst>
          </p:cNvPr>
          <p:cNvSpPr txBox="1"/>
          <p:nvPr/>
        </p:nvSpPr>
        <p:spPr>
          <a:xfrm>
            <a:off x="1865452" y="2723016"/>
            <a:ext cx="373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is a positive radical, so it must be equal to a positive value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8FC2A57-3F47-4833-B9D8-52710DEE5CC3}"/>
              </a:ext>
            </a:extLst>
          </p:cNvPr>
          <p:cNvSpPr/>
          <p:nvPr/>
        </p:nvSpPr>
        <p:spPr>
          <a:xfrm rot="5400000">
            <a:off x="6180720" y="2340375"/>
            <a:ext cx="214733" cy="61445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DA58B-9822-47C3-9B78-A1AB5B50DE31}"/>
              </a:ext>
            </a:extLst>
          </p:cNvPr>
          <p:cNvSpPr txBox="1"/>
          <p:nvPr/>
        </p:nvSpPr>
        <p:spPr>
          <a:xfrm>
            <a:off x="5917499" y="2723014"/>
            <a:ext cx="441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You have a </a:t>
            </a:r>
            <a:r>
              <a:rPr lang="en-CA" b="1" u="sng" dirty="0">
                <a:solidFill>
                  <a:srgbClr val="FF0000"/>
                </a:solidFill>
              </a:rPr>
              <a:t>negative</a:t>
            </a:r>
            <a:r>
              <a:rPr lang="en-CA" dirty="0">
                <a:solidFill>
                  <a:srgbClr val="FF0000"/>
                </a:solidFill>
              </a:rPr>
              <a:t> constant on the right. A positive value can not be equal to a negative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B1754-A135-4703-9873-A4D01C44EC8A}"/>
              </a:ext>
            </a:extLst>
          </p:cNvPr>
          <p:cNvSpPr txBox="1"/>
          <p:nvPr/>
        </p:nvSpPr>
        <p:spPr>
          <a:xfrm>
            <a:off x="1769082" y="3413734"/>
            <a:ext cx="44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means you will get an extraneous root and there are NO SOLUTIONS!!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E695B-B3EE-43CE-8EF9-A882E62EBBC3}"/>
              </a:ext>
            </a:extLst>
          </p:cNvPr>
          <p:cNvSpPr txBox="1">
            <a:spLocks/>
          </p:cNvSpPr>
          <p:nvPr/>
        </p:nvSpPr>
        <p:spPr>
          <a:xfrm>
            <a:off x="764771" y="4082009"/>
            <a:ext cx="9515785" cy="4513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CASE 2: Radicals with a linear function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AEEF0BB-6232-40E0-901F-C7B36E42F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4181" y="4439259"/>
          <a:ext cx="21256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117440" imgH="241200" progId="Equation.DSMT4">
                  <p:embed/>
                </p:oleObj>
              </mc:Choice>
              <mc:Fallback>
                <p:oleObj name="Equation" r:id="rId6" imgW="111744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AEEF0BB-6232-40E0-901F-C7B36E42F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181" y="4439259"/>
                        <a:ext cx="21256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14A2BA-893F-4350-BA29-3C5266C4A0BC}"/>
                  </a:ext>
                </a:extLst>
              </p:cNvPr>
              <p:cNvSpPr txBox="1"/>
              <p:nvPr/>
            </p:nvSpPr>
            <p:spPr>
              <a:xfrm>
                <a:off x="1718982" y="5953776"/>
                <a:ext cx="81732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Suppose you solve this equation and got two answers: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−1.6457 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3.6457</m:t>
                    </m:r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14A2BA-893F-4350-BA29-3C5266C4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82" y="5953776"/>
                <a:ext cx="8173293" cy="369332"/>
              </a:xfrm>
              <a:prstGeom prst="rect">
                <a:avLst/>
              </a:prstGeom>
              <a:blipFill>
                <a:blip r:embed="rId8"/>
                <a:stretch>
                  <a:fillRect l="-671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4FED64C9-0E1A-4A98-BD12-F49EA5136DBE}"/>
              </a:ext>
            </a:extLst>
          </p:cNvPr>
          <p:cNvSpPr/>
          <p:nvPr/>
        </p:nvSpPr>
        <p:spPr>
          <a:xfrm rot="5400000">
            <a:off x="5060576" y="4463879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4CF31-6425-4F00-A001-0C789EFA7599}"/>
              </a:ext>
            </a:extLst>
          </p:cNvPr>
          <p:cNvSpPr txBox="1"/>
          <p:nvPr/>
        </p:nvSpPr>
        <p:spPr>
          <a:xfrm>
            <a:off x="1865452" y="4993543"/>
            <a:ext cx="373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radical MUST be positive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607D34E-7691-465E-ADD6-D7A0AE56E756}"/>
              </a:ext>
            </a:extLst>
          </p:cNvPr>
          <p:cNvSpPr/>
          <p:nvPr/>
        </p:nvSpPr>
        <p:spPr>
          <a:xfrm rot="5400000">
            <a:off x="6255784" y="4490057"/>
            <a:ext cx="198751" cy="759151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364EEE-A212-4809-9C11-22F288CC6BE3}"/>
              </a:ext>
            </a:extLst>
          </p:cNvPr>
          <p:cNvSpPr txBox="1"/>
          <p:nvPr/>
        </p:nvSpPr>
        <p:spPr>
          <a:xfrm>
            <a:off x="5917499" y="4900351"/>
            <a:ext cx="468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Plug your answers here,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if it is positive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answer is valid</a:t>
            </a:r>
            <a:b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if it is negative  answer is extraneous!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09550"/>
            <a:ext cx="11224960" cy="865188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Indicate which equations have an extraneous root by graphing: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91394"/>
              </p:ext>
            </p:extLst>
          </p:nvPr>
        </p:nvGraphicFramePr>
        <p:xfrm>
          <a:off x="258233" y="1193800"/>
          <a:ext cx="3923649" cy="77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663560" imgH="330120" progId="Equation.DSMT4">
                  <p:embed/>
                </p:oleObj>
              </mc:Choice>
              <mc:Fallback>
                <p:oleObj name="Equation" r:id="rId4" imgW="1663560" imgH="330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33" y="1193800"/>
                        <a:ext cx="3923649" cy="778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18427"/>
              </p:ext>
            </p:extLst>
          </p:nvPr>
        </p:nvGraphicFramePr>
        <p:xfrm>
          <a:off x="260350" y="2441575"/>
          <a:ext cx="32877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333440" imgH="266400" progId="Equation.DSMT4">
                  <p:embed/>
                </p:oleObj>
              </mc:Choice>
              <mc:Fallback>
                <p:oleObj name="Equation" r:id="rId6" imgW="1333440" imgH="266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441575"/>
                        <a:ext cx="32877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40089"/>
              </p:ext>
            </p:extLst>
          </p:nvPr>
        </p:nvGraphicFramePr>
        <p:xfrm>
          <a:off x="259292" y="3589338"/>
          <a:ext cx="3479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409400" imgH="266400" progId="Equation.DSMT4">
                  <p:embed/>
                </p:oleObj>
              </mc:Choice>
              <mc:Fallback>
                <p:oleObj name="Equation" r:id="rId8" imgW="140940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92" y="3589338"/>
                        <a:ext cx="34798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18923"/>
              </p:ext>
            </p:extLst>
          </p:nvPr>
        </p:nvGraphicFramePr>
        <p:xfrm>
          <a:off x="695325" y="4495800"/>
          <a:ext cx="41052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663560" imgH="330120" progId="Equation.DSMT4">
                  <p:embed/>
                </p:oleObj>
              </mc:Choice>
              <mc:Fallback>
                <p:oleObj name="Equation" r:id="rId10" imgW="1663560" imgH="330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495800"/>
                        <a:ext cx="41052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4967F1-7F2C-4F2A-BAAD-5D1C137556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1600" y="863598"/>
            <a:ext cx="2590800" cy="2818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06945-2365-4650-B27B-93BBFE1640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5266" y="863598"/>
            <a:ext cx="2703461" cy="3162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BB39A-59AC-45E3-AD46-9BCE1D8096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5464" y="4246563"/>
            <a:ext cx="3243263" cy="2402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ED95D-D1C6-46FD-B12F-6C8C914FBC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1194" y="4026137"/>
            <a:ext cx="2698991" cy="250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07" y="131516"/>
            <a:ext cx="8229600" cy="447174"/>
          </a:xfrm>
        </p:spPr>
        <p:txBody>
          <a:bodyPr>
            <a:normAutofit fontScale="90000"/>
          </a:bodyPr>
          <a:lstStyle/>
          <a:p>
            <a:pPr algn="l"/>
            <a:r>
              <a:rPr lang="en-CA" sz="3200" dirty="0"/>
              <a:t>Ex: Solve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30217"/>
              </p:ext>
            </p:extLst>
          </p:nvPr>
        </p:nvGraphicFramePr>
        <p:xfrm>
          <a:off x="1777974" y="730808"/>
          <a:ext cx="283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832100" imgH="495300" progId="Equation.DSMT4">
                  <p:embed/>
                </p:oleObj>
              </mc:Choice>
              <mc:Fallback>
                <p:oleObj name="Equation" r:id="rId4" imgW="2832100" imgH="4953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974" y="730808"/>
                        <a:ext cx="2832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97710"/>
              </p:ext>
            </p:extLst>
          </p:nvPr>
        </p:nvGraphicFramePr>
        <p:xfrm>
          <a:off x="6563526" y="705408"/>
          <a:ext cx="311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3111500" imgH="546100" progId="Equation.DSMT4">
                  <p:embed/>
                </p:oleObj>
              </mc:Choice>
              <mc:Fallback>
                <p:oleObj name="Equation" r:id="rId6" imgW="3111500" imgH="5461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526" y="705408"/>
                        <a:ext cx="31115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371207"/>
              </p:ext>
            </p:extLst>
          </p:nvPr>
        </p:nvGraphicFramePr>
        <p:xfrm>
          <a:off x="2579069" y="1262950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2184400" imgH="444500" progId="Equation.DSMT4">
                  <p:embed/>
                </p:oleObj>
              </mc:Choice>
              <mc:Fallback>
                <p:oleObj name="Equation" r:id="rId8" imgW="2184400" imgH="44450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069" y="1262950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91182"/>
              </p:ext>
            </p:extLst>
          </p:nvPr>
        </p:nvGraphicFramePr>
        <p:xfrm>
          <a:off x="2139264" y="1828629"/>
          <a:ext cx="298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2984500" imgH="723900" progId="Equation.DSMT4">
                  <p:embed/>
                </p:oleObj>
              </mc:Choice>
              <mc:Fallback>
                <p:oleObj name="Equation" r:id="rId10" imgW="2984500" imgH="7239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264" y="1828629"/>
                        <a:ext cx="2984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77439"/>
              </p:ext>
            </p:extLst>
          </p:nvPr>
        </p:nvGraphicFramePr>
        <p:xfrm>
          <a:off x="2826066" y="2562394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2857500" imgH="381000" progId="Equation.DSMT4">
                  <p:embed/>
                </p:oleObj>
              </mc:Choice>
              <mc:Fallback>
                <p:oleObj name="Equation" r:id="rId12" imgW="2857500" imgH="38100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066" y="2562394"/>
                        <a:ext cx="285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96271"/>
              </p:ext>
            </p:extLst>
          </p:nvPr>
        </p:nvGraphicFramePr>
        <p:xfrm>
          <a:off x="3507811" y="3099393"/>
          <a:ext cx="232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2324100" imgH="381000" progId="Equation.DSMT4">
                  <p:embed/>
                </p:oleObj>
              </mc:Choice>
              <mc:Fallback>
                <p:oleObj name="Equation" r:id="rId14" imgW="2324100" imgH="3810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1" y="3099393"/>
                        <a:ext cx="2324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57582"/>
              </p:ext>
            </p:extLst>
          </p:nvPr>
        </p:nvGraphicFramePr>
        <p:xfrm>
          <a:off x="3507811" y="3572676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2489200" imgH="482600" progId="Equation.DSMT4">
                  <p:embed/>
                </p:oleObj>
              </mc:Choice>
              <mc:Fallback>
                <p:oleObj name="Equation" r:id="rId16" imgW="2489200" imgH="48260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1" y="3572676"/>
                        <a:ext cx="2489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32839"/>
              </p:ext>
            </p:extLst>
          </p:nvPr>
        </p:nvGraphicFramePr>
        <p:xfrm>
          <a:off x="3595940" y="4132271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736280" imgH="317362" progId="Equation.DSMT4">
                  <p:embed/>
                </p:oleObj>
              </mc:Choice>
              <mc:Fallback>
                <p:oleObj name="Equation" r:id="rId18" imgW="736280" imgH="317362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40" y="4132271"/>
                        <a:ext cx="736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19574"/>
              </p:ext>
            </p:extLst>
          </p:nvPr>
        </p:nvGraphicFramePr>
        <p:xfrm>
          <a:off x="4582283" y="4129458"/>
          <a:ext cx="142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1422400" imgH="393700" progId="Equation.DSMT4">
                  <p:embed/>
                </p:oleObj>
              </mc:Choice>
              <mc:Fallback>
                <p:oleObj name="Equation" r:id="rId20" imgW="1422400" imgH="393700" progId="Equation.DSMT4">
                  <p:embed/>
                  <p:pic>
                    <p:nvPicPr>
                      <p:cNvPr id="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283" y="4129458"/>
                        <a:ext cx="142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48164"/>
              </p:ext>
            </p:extLst>
          </p:nvPr>
        </p:nvGraphicFramePr>
        <p:xfrm>
          <a:off x="1766901" y="4653072"/>
          <a:ext cx="16462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1866600" imgH="317160" progId="Equation.DSMT4">
                  <p:embed/>
                </p:oleObj>
              </mc:Choice>
              <mc:Fallback>
                <p:oleObj name="Equation" r:id="rId22" imgW="1866600" imgH="3171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901" y="4653072"/>
                        <a:ext cx="1646238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97697"/>
              </p:ext>
            </p:extLst>
          </p:nvPr>
        </p:nvGraphicFramePr>
        <p:xfrm>
          <a:off x="2257892" y="4983172"/>
          <a:ext cx="2160383" cy="52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4" imgW="2451100" imgH="596900" progId="Equation.DSMT4">
                  <p:embed/>
                </p:oleObj>
              </mc:Choice>
              <mc:Fallback>
                <p:oleObj name="Equation" r:id="rId24" imgW="2451100" imgH="596900" progId="Equation.DSMT4">
                  <p:embed/>
                  <p:pic>
                    <p:nvPicPr>
                      <p:cNvPr id="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892" y="4983172"/>
                        <a:ext cx="2160383" cy="52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70444"/>
              </p:ext>
            </p:extLst>
          </p:nvPr>
        </p:nvGraphicFramePr>
        <p:xfrm>
          <a:off x="2426235" y="5491842"/>
          <a:ext cx="1925315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6" imgW="2184400" imgH="444500" progId="Equation.DSMT4">
                  <p:embed/>
                </p:oleObj>
              </mc:Choice>
              <mc:Fallback>
                <p:oleObj name="Equation" r:id="rId26" imgW="2184400" imgH="444500" progId="Equation.DSMT4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235" y="5491842"/>
                        <a:ext cx="1925315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18387"/>
              </p:ext>
            </p:extLst>
          </p:nvPr>
        </p:nvGraphicFramePr>
        <p:xfrm>
          <a:off x="2873981" y="5940275"/>
          <a:ext cx="1477568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8" imgW="1675673" imgH="444307" progId="Equation.DSMT4">
                  <p:embed/>
                </p:oleObj>
              </mc:Choice>
              <mc:Fallback>
                <p:oleObj name="Equation" r:id="rId28" imgW="1675673" imgH="444307" progId="Equation.DSMT4">
                  <p:embed/>
                  <p:pic>
                    <p:nvPicPr>
                      <p:cNvPr id="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981" y="5940275"/>
                        <a:ext cx="1477568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25272"/>
              </p:ext>
            </p:extLst>
          </p:nvPr>
        </p:nvGraphicFramePr>
        <p:xfrm>
          <a:off x="3276955" y="6420779"/>
          <a:ext cx="1074595" cy="27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0" imgW="1218671" imgH="317362" progId="Equation.DSMT4">
                  <p:embed/>
                </p:oleObj>
              </mc:Choice>
              <mc:Fallback>
                <p:oleObj name="Equation" r:id="rId30" imgW="1218671" imgH="317362" progId="Equation.DSMT4">
                  <p:embed/>
                  <p:pic>
                    <p:nvPicPr>
                      <p:cNvPr id="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55" y="6420779"/>
                        <a:ext cx="1074595" cy="279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01174"/>
              </p:ext>
            </p:extLst>
          </p:nvPr>
        </p:nvGraphicFramePr>
        <p:xfrm>
          <a:off x="5324331" y="4647094"/>
          <a:ext cx="660428" cy="27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2" imgW="748975" imgH="317362" progId="Equation.DSMT4">
                  <p:embed/>
                </p:oleObj>
              </mc:Choice>
              <mc:Fallback>
                <p:oleObj name="Equation" r:id="rId32" imgW="748975" imgH="317362" progId="Equation.DSMT4">
                  <p:embed/>
                  <p:pic>
                    <p:nvPicPr>
                      <p:cNvPr id="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31" y="4647094"/>
                        <a:ext cx="660428" cy="279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63368"/>
              </p:ext>
            </p:extLst>
          </p:nvPr>
        </p:nvGraphicFramePr>
        <p:xfrm>
          <a:off x="5189063" y="4984310"/>
          <a:ext cx="2182770" cy="52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4" imgW="2476500" imgH="596900" progId="Equation.DSMT4">
                  <p:embed/>
                </p:oleObj>
              </mc:Choice>
              <mc:Fallback>
                <p:oleObj name="Equation" r:id="rId34" imgW="2476500" imgH="596900" progId="Equation.DSMT4">
                  <p:embed/>
                  <p:pic>
                    <p:nvPicPr>
                      <p:cNvPr id="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063" y="4984310"/>
                        <a:ext cx="2182770" cy="52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06139"/>
              </p:ext>
            </p:extLst>
          </p:nvPr>
        </p:nvGraphicFramePr>
        <p:xfrm>
          <a:off x="5588517" y="5487420"/>
          <a:ext cx="1768604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6" imgW="2005729" imgH="444307" progId="Equation.DSMT4">
                  <p:embed/>
                </p:oleObj>
              </mc:Choice>
              <mc:Fallback>
                <p:oleObj name="Equation" r:id="rId36" imgW="2005729" imgH="444307" progId="Equation.DSMT4">
                  <p:embed/>
                  <p:pic>
                    <p:nvPicPr>
                      <p:cNvPr id="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517" y="5487420"/>
                        <a:ext cx="1768604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73110"/>
              </p:ext>
            </p:extLst>
          </p:nvPr>
        </p:nvGraphicFramePr>
        <p:xfrm>
          <a:off x="6015165" y="5911759"/>
          <a:ext cx="1332050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8" imgW="1511300" imgH="444500" progId="Equation.DSMT4">
                  <p:embed/>
                </p:oleObj>
              </mc:Choice>
              <mc:Fallback>
                <p:oleObj name="Equation" r:id="rId38" imgW="1511300" imgH="444500" progId="Equation.DSMT4">
                  <p:embed/>
                  <p:pic>
                    <p:nvPicPr>
                      <p:cNvPr id="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165" y="5911759"/>
                        <a:ext cx="1332050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00852"/>
              </p:ext>
            </p:extLst>
          </p:nvPr>
        </p:nvGraphicFramePr>
        <p:xfrm>
          <a:off x="6250233" y="6402028"/>
          <a:ext cx="1096982" cy="26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0" imgW="1244600" imgH="304800" progId="Equation.DSMT4">
                  <p:embed/>
                </p:oleObj>
              </mc:Choice>
              <mc:Fallback>
                <p:oleObj name="Equation" r:id="rId40" imgW="1244600" imgH="304800" progId="Equation.DSMT4">
                  <p:embed/>
                  <p:pic>
                    <p:nvPicPr>
                      <p:cNvPr id="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233" y="6402028"/>
                        <a:ext cx="1096982" cy="268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593789" y="4852312"/>
            <a:ext cx="256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rgbClr val="FF0000"/>
                </a:solidFill>
              </a:rPr>
              <a:t> = 2 is an </a:t>
            </a:r>
          </a:p>
          <a:p>
            <a:r>
              <a:rPr lang="en-CA" sz="2400" dirty="0">
                <a:solidFill>
                  <a:srgbClr val="FF0000"/>
                </a:solidFill>
              </a:rPr>
              <a:t>Extraneous root.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93790" y="5749709"/>
            <a:ext cx="262893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Therefore, </a:t>
            </a:r>
            <a:r>
              <a:rPr lang="en-CA" sz="2600" i="1" dirty="0">
                <a:solidFill>
                  <a:srgbClr val="FF0000"/>
                </a:solidFill>
              </a:rPr>
              <a:t>n</a:t>
            </a:r>
            <a:r>
              <a:rPr lang="en-CA" sz="2600" dirty="0">
                <a:solidFill>
                  <a:srgbClr val="FF0000"/>
                </a:solidFill>
              </a:rPr>
              <a:t> = 9 is the solution.</a:t>
            </a:r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05141"/>
              </p:ext>
            </p:extLst>
          </p:nvPr>
        </p:nvGraphicFramePr>
        <p:xfrm>
          <a:off x="7148853" y="1335761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2" imgW="2489200" imgH="495300" progId="Equation.DSMT4">
                  <p:embed/>
                </p:oleObj>
              </mc:Choice>
              <mc:Fallback>
                <p:oleObj name="Equation" r:id="rId42" imgW="2489200" imgH="4953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53" y="1335761"/>
                        <a:ext cx="24892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30747"/>
              </p:ext>
            </p:extLst>
          </p:nvPr>
        </p:nvGraphicFramePr>
        <p:xfrm>
          <a:off x="6871259" y="1788560"/>
          <a:ext cx="3017510" cy="7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4" imgW="3289300" imgH="800100" progId="Equation.DSMT4">
                  <p:embed/>
                </p:oleObj>
              </mc:Choice>
              <mc:Fallback>
                <p:oleObj name="Equation" r:id="rId44" imgW="3289300" imgH="800100" progId="Equation.DSMT4">
                  <p:embed/>
                  <p:pic>
                    <p:nvPicPr>
                      <p:cNvPr id="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259" y="1788560"/>
                        <a:ext cx="3017510" cy="733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60641"/>
              </p:ext>
            </p:extLst>
          </p:nvPr>
        </p:nvGraphicFramePr>
        <p:xfrm>
          <a:off x="6712022" y="2459602"/>
          <a:ext cx="342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6" imgW="3429000" imgH="381000" progId="Equation.DSMT4">
                  <p:embed/>
                </p:oleObj>
              </mc:Choice>
              <mc:Fallback>
                <p:oleObj name="Equation" r:id="rId46" imgW="3429000" imgH="381000" progId="Equation.DSMT4">
                  <p:embed/>
                  <p:pic>
                    <p:nvPicPr>
                      <p:cNvPr id="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022" y="2459602"/>
                        <a:ext cx="342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32233"/>
              </p:ext>
            </p:extLst>
          </p:nvPr>
        </p:nvGraphicFramePr>
        <p:xfrm>
          <a:off x="7537522" y="2940643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8" imgW="1777229" imgH="317362" progId="Equation.DSMT4">
                  <p:embed/>
                </p:oleObj>
              </mc:Choice>
              <mc:Fallback>
                <p:oleObj name="Equation" r:id="rId48" imgW="1777229" imgH="317362" progId="Equation.DSMT4">
                  <p:embed/>
                  <p:pic>
                    <p:nvPicPr>
                      <p:cNvPr id="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522" y="2940643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68134"/>
              </p:ext>
            </p:extLst>
          </p:nvPr>
        </p:nvGraphicFramePr>
        <p:xfrm>
          <a:off x="7148853" y="3377444"/>
          <a:ext cx="148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0" imgW="1485255" imgH="317362" progId="Equation.DSMT4">
                  <p:embed/>
                </p:oleObj>
              </mc:Choice>
              <mc:Fallback>
                <p:oleObj name="Equation" r:id="rId50" imgW="1485255" imgH="317362" progId="Equation.DSMT4">
                  <p:embed/>
                  <p:pic>
                    <p:nvPicPr>
                      <p:cNvPr id="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53" y="3377444"/>
                        <a:ext cx="1485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44795"/>
              </p:ext>
            </p:extLst>
          </p:nvPr>
        </p:nvGraphicFramePr>
        <p:xfrm>
          <a:off x="7227820" y="3687866"/>
          <a:ext cx="1041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2" imgW="1041400" imgH="825500" progId="Equation.DSMT4">
                  <p:embed/>
                </p:oleObj>
              </mc:Choice>
              <mc:Fallback>
                <p:oleObj name="Equation" r:id="rId52" imgW="1041400" imgH="825500" progId="Equation.DSMT4">
                  <p:embed/>
                  <p:pic>
                    <p:nvPicPr>
                      <p:cNvPr id="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20" y="3687866"/>
                        <a:ext cx="1041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95353" y="4523158"/>
            <a:ext cx="5645426" cy="233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79634"/>
              </p:ext>
            </p:extLst>
          </p:nvPr>
        </p:nvGraphicFramePr>
        <p:xfrm>
          <a:off x="5551407" y="4877309"/>
          <a:ext cx="4403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4" imgW="5486400" imgH="672840" progId="Equation.DSMT4">
                  <p:embed/>
                </p:oleObj>
              </mc:Choice>
              <mc:Fallback>
                <p:oleObj name="Equation" r:id="rId54" imgW="5486400" imgH="672840" progId="Equation.DSMT4">
                  <p:embed/>
                  <p:pic>
                    <p:nvPicPr>
                      <p:cNvPr id="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07" y="4877309"/>
                        <a:ext cx="44037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55094"/>
              </p:ext>
            </p:extLst>
          </p:nvPr>
        </p:nvGraphicFramePr>
        <p:xfrm>
          <a:off x="6489121" y="5458192"/>
          <a:ext cx="3180737" cy="39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6" imgW="3556000" imgH="444500" progId="Equation.DSMT4">
                  <p:embed/>
                </p:oleObj>
              </mc:Choice>
              <mc:Fallback>
                <p:oleObj name="Equation" r:id="rId56" imgW="3556000" imgH="444500" progId="Equation.DSMT4">
                  <p:embed/>
                  <p:pic>
                    <p:nvPicPr>
                      <p:cNvPr id="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121" y="5458192"/>
                        <a:ext cx="3180737" cy="397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09533"/>
              </p:ext>
            </p:extLst>
          </p:nvPr>
        </p:nvGraphicFramePr>
        <p:xfrm>
          <a:off x="6839589" y="5901813"/>
          <a:ext cx="2898162" cy="42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8" imgW="3060700" imgH="444500" progId="Equation.DSMT4">
                  <p:embed/>
                </p:oleObj>
              </mc:Choice>
              <mc:Fallback>
                <p:oleObj name="Equation" r:id="rId58" imgW="3060700" imgH="444500" progId="Equation.DSMT4">
                  <p:embed/>
                  <p:pic>
                    <p:nvPicPr>
                      <p:cNvPr id="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589" y="5901813"/>
                        <a:ext cx="2898162" cy="420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79585"/>
              </p:ext>
            </p:extLst>
          </p:nvPr>
        </p:nvGraphicFramePr>
        <p:xfrm>
          <a:off x="7503784" y="6427743"/>
          <a:ext cx="228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60" imgW="2286000" imgH="317500" progId="Equation.DSMT4">
                  <p:embed/>
                </p:oleObj>
              </mc:Choice>
              <mc:Fallback>
                <p:oleObj name="Equation" r:id="rId60" imgW="2286000" imgH="317500" progId="Equation.DSMT4">
                  <p:embed/>
                  <p:pic>
                    <p:nvPicPr>
                      <p:cNvPr id="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784" y="6427743"/>
                        <a:ext cx="2286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5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F856-8000-4FB5-9791-F3E91FC0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01" y="243114"/>
            <a:ext cx="7467600" cy="532186"/>
          </a:xfrm>
        </p:spPr>
        <p:txBody>
          <a:bodyPr>
            <a:normAutofit fontScale="90000"/>
          </a:bodyPr>
          <a:lstStyle/>
          <a:p>
            <a:r>
              <a:rPr lang="en-CA" dirty="0"/>
              <a:t>Cases with No Solution!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FC6A-8B91-47E1-877A-DC831BF78D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5265" y="874060"/>
            <a:ext cx="9850582" cy="1990165"/>
          </a:xfrm>
        </p:spPr>
        <p:txBody>
          <a:bodyPr>
            <a:normAutofit/>
          </a:bodyPr>
          <a:lstStyle/>
          <a:p>
            <a:r>
              <a:rPr lang="en-CA" sz="2200" dirty="0"/>
              <a:t>If there are no valid intersection points between the two sides of an equation, then there are no solutions!</a:t>
            </a:r>
          </a:p>
          <a:p>
            <a:r>
              <a:rPr lang="en-CA" sz="2200" dirty="0"/>
              <a:t>Learn to sketch a general graph of the radical function</a:t>
            </a:r>
          </a:p>
          <a:p>
            <a:pPr lvl="1"/>
            <a:r>
              <a:rPr lang="en-CA" sz="2200" dirty="0" err="1"/>
              <a:t>Ie</a:t>
            </a:r>
            <a:r>
              <a:rPr lang="en-CA" sz="2200" dirty="0"/>
              <a:t>: Opens UP/Down ?  LEFT/RIGHT???  Where it begins?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EC96212-C5C5-4C5B-80DC-D20712736CC7}"/>
              </a:ext>
            </a:extLst>
          </p:cNvPr>
          <p:cNvGrpSpPr/>
          <p:nvPr/>
        </p:nvGrpSpPr>
        <p:grpSpPr>
          <a:xfrm>
            <a:off x="1897624" y="4416428"/>
            <a:ext cx="2432050" cy="2203449"/>
            <a:chOff x="373624" y="3549651"/>
            <a:chExt cx="3088994" cy="3070225"/>
          </a:xfrm>
        </p:grpSpPr>
        <p:sp>
          <p:nvSpPr>
            <p:cNvPr id="5" name="AutoShape 82">
              <a:extLst>
                <a:ext uri="{FF2B5EF4-FFF2-40B4-BE49-F238E27FC236}">
                  <a16:creationId xmlns:a16="http://schemas.microsoft.com/office/drawing/2014/main" id="{1A7E8711-AE0B-4B73-B71D-BEC0ACDC77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84">
              <a:extLst>
                <a:ext uri="{FF2B5EF4-FFF2-40B4-BE49-F238E27FC236}">
                  <a16:creationId xmlns:a16="http://schemas.microsoft.com/office/drawing/2014/main" id="{CAEF797A-1BE1-4FE9-90E8-8E245C7AB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7" name="Line 85">
              <a:extLst>
                <a:ext uri="{FF2B5EF4-FFF2-40B4-BE49-F238E27FC236}">
                  <a16:creationId xmlns:a16="http://schemas.microsoft.com/office/drawing/2014/main" id="{114361B4-875C-40DB-93E7-D7DE27226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6">
              <a:extLst>
                <a:ext uri="{FF2B5EF4-FFF2-40B4-BE49-F238E27FC236}">
                  <a16:creationId xmlns:a16="http://schemas.microsoft.com/office/drawing/2014/main" id="{A22C062B-FD60-40B9-A4DE-0E6A933CA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87">
              <a:extLst>
                <a:ext uri="{FF2B5EF4-FFF2-40B4-BE49-F238E27FC236}">
                  <a16:creationId xmlns:a16="http://schemas.microsoft.com/office/drawing/2014/main" id="{8DDCA63A-98CC-41B5-9B99-3CE443E5D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88">
              <a:extLst>
                <a:ext uri="{FF2B5EF4-FFF2-40B4-BE49-F238E27FC236}">
                  <a16:creationId xmlns:a16="http://schemas.microsoft.com/office/drawing/2014/main" id="{73CC36CC-B080-4BD3-987E-4261155B6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89">
              <a:extLst>
                <a:ext uri="{FF2B5EF4-FFF2-40B4-BE49-F238E27FC236}">
                  <a16:creationId xmlns:a16="http://schemas.microsoft.com/office/drawing/2014/main" id="{A34FECBE-4FE5-44D5-86F2-766B5BAF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90">
              <a:extLst>
                <a:ext uri="{FF2B5EF4-FFF2-40B4-BE49-F238E27FC236}">
                  <a16:creationId xmlns:a16="http://schemas.microsoft.com/office/drawing/2014/main" id="{15CFE6CC-9B85-4996-9DB7-4474025A4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91">
              <a:extLst>
                <a:ext uri="{FF2B5EF4-FFF2-40B4-BE49-F238E27FC236}">
                  <a16:creationId xmlns:a16="http://schemas.microsoft.com/office/drawing/2014/main" id="{0B9C4496-29AF-4538-995F-17E384516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92">
              <a:extLst>
                <a:ext uri="{FF2B5EF4-FFF2-40B4-BE49-F238E27FC236}">
                  <a16:creationId xmlns:a16="http://schemas.microsoft.com/office/drawing/2014/main" id="{1E27EAFF-706F-4349-8E3B-B162EA685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93">
              <a:extLst>
                <a:ext uri="{FF2B5EF4-FFF2-40B4-BE49-F238E27FC236}">
                  <a16:creationId xmlns:a16="http://schemas.microsoft.com/office/drawing/2014/main" id="{233177CC-39FA-43E1-AECA-2E297991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94">
              <a:extLst>
                <a:ext uri="{FF2B5EF4-FFF2-40B4-BE49-F238E27FC236}">
                  <a16:creationId xmlns:a16="http://schemas.microsoft.com/office/drawing/2014/main" id="{86F18070-9F8F-42C0-B10D-999EA789B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95">
              <a:extLst>
                <a:ext uri="{FF2B5EF4-FFF2-40B4-BE49-F238E27FC236}">
                  <a16:creationId xmlns:a16="http://schemas.microsoft.com/office/drawing/2014/main" id="{6D0CEDA5-1429-48D8-80C7-0C4A9653C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96">
              <a:extLst>
                <a:ext uri="{FF2B5EF4-FFF2-40B4-BE49-F238E27FC236}">
                  <a16:creationId xmlns:a16="http://schemas.microsoft.com/office/drawing/2014/main" id="{17099F8D-B7CF-49BD-AD6C-DA8EE0CAA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97">
              <a:extLst>
                <a:ext uri="{FF2B5EF4-FFF2-40B4-BE49-F238E27FC236}">
                  <a16:creationId xmlns:a16="http://schemas.microsoft.com/office/drawing/2014/main" id="{005ABFB5-C69E-4BEA-A947-AE974868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98">
              <a:extLst>
                <a:ext uri="{FF2B5EF4-FFF2-40B4-BE49-F238E27FC236}">
                  <a16:creationId xmlns:a16="http://schemas.microsoft.com/office/drawing/2014/main" id="{15076ED4-7F82-4A87-A87B-D9ABCA7F5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99">
              <a:extLst>
                <a:ext uri="{FF2B5EF4-FFF2-40B4-BE49-F238E27FC236}">
                  <a16:creationId xmlns:a16="http://schemas.microsoft.com/office/drawing/2014/main" id="{67D6AD5B-8C47-4406-B34D-149EF7A18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00">
              <a:extLst>
                <a:ext uri="{FF2B5EF4-FFF2-40B4-BE49-F238E27FC236}">
                  <a16:creationId xmlns:a16="http://schemas.microsoft.com/office/drawing/2014/main" id="{49AD4A3E-3518-40DE-A7F0-0EEBCA165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01">
              <a:extLst>
                <a:ext uri="{FF2B5EF4-FFF2-40B4-BE49-F238E27FC236}">
                  <a16:creationId xmlns:a16="http://schemas.microsoft.com/office/drawing/2014/main" id="{77D81B77-3396-491D-88EC-C3FC6F492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02">
              <a:extLst>
                <a:ext uri="{FF2B5EF4-FFF2-40B4-BE49-F238E27FC236}">
                  <a16:creationId xmlns:a16="http://schemas.microsoft.com/office/drawing/2014/main" id="{8D64EDA2-1C42-4890-B076-1891847A0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03">
              <a:extLst>
                <a:ext uri="{FF2B5EF4-FFF2-40B4-BE49-F238E27FC236}">
                  <a16:creationId xmlns:a16="http://schemas.microsoft.com/office/drawing/2014/main" id="{7D75FC4D-B884-4168-9229-D5F9FE43F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04">
              <a:extLst>
                <a:ext uri="{FF2B5EF4-FFF2-40B4-BE49-F238E27FC236}">
                  <a16:creationId xmlns:a16="http://schemas.microsoft.com/office/drawing/2014/main" id="{75BD6AE1-D9C8-4931-989F-1BA0D8C1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05">
              <a:extLst>
                <a:ext uri="{FF2B5EF4-FFF2-40B4-BE49-F238E27FC236}">
                  <a16:creationId xmlns:a16="http://schemas.microsoft.com/office/drawing/2014/main" id="{57B41443-25FE-4221-9148-B556CFD22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06">
              <a:extLst>
                <a:ext uri="{FF2B5EF4-FFF2-40B4-BE49-F238E27FC236}">
                  <a16:creationId xmlns:a16="http://schemas.microsoft.com/office/drawing/2014/main" id="{9B46381A-9FE6-4947-AB2C-023FE4727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07">
              <a:extLst>
                <a:ext uri="{FF2B5EF4-FFF2-40B4-BE49-F238E27FC236}">
                  <a16:creationId xmlns:a16="http://schemas.microsoft.com/office/drawing/2014/main" id="{93139215-06B0-4E98-BD84-1D3AEA40E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08">
              <a:extLst>
                <a:ext uri="{FF2B5EF4-FFF2-40B4-BE49-F238E27FC236}">
                  <a16:creationId xmlns:a16="http://schemas.microsoft.com/office/drawing/2014/main" id="{4EDAFC5B-2C53-4016-912F-E12A8E660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09">
              <a:extLst>
                <a:ext uri="{FF2B5EF4-FFF2-40B4-BE49-F238E27FC236}">
                  <a16:creationId xmlns:a16="http://schemas.microsoft.com/office/drawing/2014/main" id="{A74857FD-3D26-4AC2-8C4A-06F82F3C3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10">
              <a:extLst>
                <a:ext uri="{FF2B5EF4-FFF2-40B4-BE49-F238E27FC236}">
                  <a16:creationId xmlns:a16="http://schemas.microsoft.com/office/drawing/2014/main" id="{EE242947-081A-4D88-B3DF-968B6C656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11">
              <a:extLst>
                <a:ext uri="{FF2B5EF4-FFF2-40B4-BE49-F238E27FC236}">
                  <a16:creationId xmlns:a16="http://schemas.microsoft.com/office/drawing/2014/main" id="{1AD5B862-173F-4B9F-A92F-A4C1FF6D1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12">
              <a:extLst>
                <a:ext uri="{FF2B5EF4-FFF2-40B4-BE49-F238E27FC236}">
                  <a16:creationId xmlns:a16="http://schemas.microsoft.com/office/drawing/2014/main" id="{F126CAF9-C56F-461D-908F-E2381F346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13">
              <a:extLst>
                <a:ext uri="{FF2B5EF4-FFF2-40B4-BE49-F238E27FC236}">
                  <a16:creationId xmlns:a16="http://schemas.microsoft.com/office/drawing/2014/main" id="{BA0DB275-4E5E-4A29-82E0-4CDDF8D7B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14">
              <a:extLst>
                <a:ext uri="{FF2B5EF4-FFF2-40B4-BE49-F238E27FC236}">
                  <a16:creationId xmlns:a16="http://schemas.microsoft.com/office/drawing/2014/main" id="{46AC5C40-866F-46A8-8E3B-F95C82E3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EE3B7D45-F21F-4B2E-AC35-22E8E517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F9B81CE5-A342-4425-8AA1-DEBB61F0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9" name="Line 117">
              <a:extLst>
                <a:ext uri="{FF2B5EF4-FFF2-40B4-BE49-F238E27FC236}">
                  <a16:creationId xmlns:a16="http://schemas.microsoft.com/office/drawing/2014/main" id="{1D83468E-483D-4EB1-84CF-D2166035C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18">
              <a:extLst>
                <a:ext uri="{FF2B5EF4-FFF2-40B4-BE49-F238E27FC236}">
                  <a16:creationId xmlns:a16="http://schemas.microsoft.com/office/drawing/2014/main" id="{6AD99834-F896-4559-8E52-0571DFEF2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19">
              <a:extLst>
                <a:ext uri="{FF2B5EF4-FFF2-40B4-BE49-F238E27FC236}">
                  <a16:creationId xmlns:a16="http://schemas.microsoft.com/office/drawing/2014/main" id="{5205098C-DD67-40CC-8AD7-D1721D414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20">
              <a:extLst>
                <a:ext uri="{FF2B5EF4-FFF2-40B4-BE49-F238E27FC236}">
                  <a16:creationId xmlns:a16="http://schemas.microsoft.com/office/drawing/2014/main" id="{C16858FF-3541-45B4-86E1-2BD22ACEC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121">
              <a:extLst>
                <a:ext uri="{FF2B5EF4-FFF2-40B4-BE49-F238E27FC236}">
                  <a16:creationId xmlns:a16="http://schemas.microsoft.com/office/drawing/2014/main" id="{1C45E930-C22B-4042-805B-B8C9D4BA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FE29D6F6-D9C7-485B-B3D4-F115499E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5" name="Rectangle 123">
              <a:extLst>
                <a:ext uri="{FF2B5EF4-FFF2-40B4-BE49-F238E27FC236}">
                  <a16:creationId xmlns:a16="http://schemas.microsoft.com/office/drawing/2014/main" id="{27A1E382-1174-4D8F-A0F1-D168DBBA6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6" name="Line 124">
              <a:extLst>
                <a:ext uri="{FF2B5EF4-FFF2-40B4-BE49-F238E27FC236}">
                  <a16:creationId xmlns:a16="http://schemas.microsoft.com/office/drawing/2014/main" id="{D6A815D9-DAC9-4C9C-B733-24643EAAE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Rectangle 125">
              <a:extLst>
                <a:ext uri="{FF2B5EF4-FFF2-40B4-BE49-F238E27FC236}">
                  <a16:creationId xmlns:a16="http://schemas.microsoft.com/office/drawing/2014/main" id="{3312940E-874D-439B-A760-D6E6562A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8" name="Line 126">
              <a:extLst>
                <a:ext uri="{FF2B5EF4-FFF2-40B4-BE49-F238E27FC236}">
                  <a16:creationId xmlns:a16="http://schemas.microsoft.com/office/drawing/2014/main" id="{A316C015-E8F8-4C90-9EDD-9B470A576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127">
              <a:extLst>
                <a:ext uri="{FF2B5EF4-FFF2-40B4-BE49-F238E27FC236}">
                  <a16:creationId xmlns:a16="http://schemas.microsoft.com/office/drawing/2014/main" id="{EE946A66-BFF6-4616-BEA9-1D322146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0" name="Rectangle 128">
              <a:extLst>
                <a:ext uri="{FF2B5EF4-FFF2-40B4-BE49-F238E27FC236}">
                  <a16:creationId xmlns:a16="http://schemas.microsoft.com/office/drawing/2014/main" id="{6D59D9B7-7760-43E8-923F-52B479BB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51" name="Line 129">
              <a:extLst>
                <a:ext uri="{FF2B5EF4-FFF2-40B4-BE49-F238E27FC236}">
                  <a16:creationId xmlns:a16="http://schemas.microsoft.com/office/drawing/2014/main" id="{5C4791ED-ACD8-4730-A59D-70EF4FCE9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130">
              <a:extLst>
                <a:ext uri="{FF2B5EF4-FFF2-40B4-BE49-F238E27FC236}">
                  <a16:creationId xmlns:a16="http://schemas.microsoft.com/office/drawing/2014/main" id="{BA89C5DE-3DA2-40F2-AA0A-29D78BE9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3" name="Line 131">
              <a:extLst>
                <a:ext uri="{FF2B5EF4-FFF2-40B4-BE49-F238E27FC236}">
                  <a16:creationId xmlns:a16="http://schemas.microsoft.com/office/drawing/2014/main" id="{BE861C8E-4483-4733-B691-E24D93E28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132">
              <a:extLst>
                <a:ext uri="{FF2B5EF4-FFF2-40B4-BE49-F238E27FC236}">
                  <a16:creationId xmlns:a16="http://schemas.microsoft.com/office/drawing/2014/main" id="{307AAC15-9E76-4E05-8F77-891F73DF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5" name="Line 133">
              <a:extLst>
                <a:ext uri="{FF2B5EF4-FFF2-40B4-BE49-F238E27FC236}">
                  <a16:creationId xmlns:a16="http://schemas.microsoft.com/office/drawing/2014/main" id="{F30AF4AA-EA2C-4D33-8EE8-45FB577BE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134">
              <a:extLst>
                <a:ext uri="{FF2B5EF4-FFF2-40B4-BE49-F238E27FC236}">
                  <a16:creationId xmlns:a16="http://schemas.microsoft.com/office/drawing/2014/main" id="{DDE564F0-2C4B-4420-B1FD-311BA04C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57" name="Line 135">
              <a:extLst>
                <a:ext uri="{FF2B5EF4-FFF2-40B4-BE49-F238E27FC236}">
                  <a16:creationId xmlns:a16="http://schemas.microsoft.com/office/drawing/2014/main" id="{F652332F-B4B8-4879-B343-6053573D5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136">
              <a:extLst>
                <a:ext uri="{FF2B5EF4-FFF2-40B4-BE49-F238E27FC236}">
                  <a16:creationId xmlns:a16="http://schemas.microsoft.com/office/drawing/2014/main" id="{5267F62C-F841-459F-86EC-3FDB5D54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59" name="Line 137">
              <a:extLst>
                <a:ext uri="{FF2B5EF4-FFF2-40B4-BE49-F238E27FC236}">
                  <a16:creationId xmlns:a16="http://schemas.microsoft.com/office/drawing/2014/main" id="{2F11BDF2-5516-4B85-8DAD-06BEE0022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138">
              <a:extLst>
                <a:ext uri="{FF2B5EF4-FFF2-40B4-BE49-F238E27FC236}">
                  <a16:creationId xmlns:a16="http://schemas.microsoft.com/office/drawing/2014/main" id="{45CD7515-EBF5-4137-A3A7-2D95F4F5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1" name="Rectangle 139">
              <a:extLst>
                <a:ext uri="{FF2B5EF4-FFF2-40B4-BE49-F238E27FC236}">
                  <a16:creationId xmlns:a16="http://schemas.microsoft.com/office/drawing/2014/main" id="{CC9A280C-9551-462A-BFEA-00D97F02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" name="Line 140">
              <a:extLst>
                <a:ext uri="{FF2B5EF4-FFF2-40B4-BE49-F238E27FC236}">
                  <a16:creationId xmlns:a16="http://schemas.microsoft.com/office/drawing/2014/main" id="{E0ABE04E-F08A-49B6-B584-3145D870C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141">
              <a:extLst>
                <a:ext uri="{FF2B5EF4-FFF2-40B4-BE49-F238E27FC236}">
                  <a16:creationId xmlns:a16="http://schemas.microsoft.com/office/drawing/2014/main" id="{FD46BCE2-910E-4A2D-A178-7477574C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4" name="Line 142">
              <a:extLst>
                <a:ext uri="{FF2B5EF4-FFF2-40B4-BE49-F238E27FC236}">
                  <a16:creationId xmlns:a16="http://schemas.microsoft.com/office/drawing/2014/main" id="{2C83F35B-8CCD-42A2-9E81-3128BDCF2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143">
              <a:extLst>
                <a:ext uri="{FF2B5EF4-FFF2-40B4-BE49-F238E27FC236}">
                  <a16:creationId xmlns:a16="http://schemas.microsoft.com/office/drawing/2014/main" id="{98D4D5DE-F281-4DB2-844A-FA2C6504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6" name="Line 144">
              <a:extLst>
                <a:ext uri="{FF2B5EF4-FFF2-40B4-BE49-F238E27FC236}">
                  <a16:creationId xmlns:a16="http://schemas.microsoft.com/office/drawing/2014/main" id="{B2561273-38D5-4E86-A331-1968ED95D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145">
              <a:extLst>
                <a:ext uri="{FF2B5EF4-FFF2-40B4-BE49-F238E27FC236}">
                  <a16:creationId xmlns:a16="http://schemas.microsoft.com/office/drawing/2014/main" id="{535F2105-D496-4325-88DB-30247EEE3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8" name="Line 146">
              <a:extLst>
                <a:ext uri="{FF2B5EF4-FFF2-40B4-BE49-F238E27FC236}">
                  <a16:creationId xmlns:a16="http://schemas.microsoft.com/office/drawing/2014/main" id="{E84DDB3D-F62A-4D59-975B-B9EEF8028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17E5D7C6-16B8-4A1D-89B8-5252652F2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0" name="Line 148">
              <a:extLst>
                <a:ext uri="{FF2B5EF4-FFF2-40B4-BE49-F238E27FC236}">
                  <a16:creationId xmlns:a16="http://schemas.microsoft.com/office/drawing/2014/main" id="{2EEFEE19-2969-4C48-B087-DD0A9CD03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149">
              <a:extLst>
                <a:ext uri="{FF2B5EF4-FFF2-40B4-BE49-F238E27FC236}">
                  <a16:creationId xmlns:a16="http://schemas.microsoft.com/office/drawing/2014/main" id="{E81FC012-3B7A-4679-BCD1-B517B72CE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2" name="Line 150">
              <a:extLst>
                <a:ext uri="{FF2B5EF4-FFF2-40B4-BE49-F238E27FC236}">
                  <a16:creationId xmlns:a16="http://schemas.microsoft.com/office/drawing/2014/main" id="{D7F4D028-3365-4778-856A-ECBF75CDE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154">
              <a:extLst>
                <a:ext uri="{FF2B5EF4-FFF2-40B4-BE49-F238E27FC236}">
                  <a16:creationId xmlns:a16="http://schemas.microsoft.com/office/drawing/2014/main" id="{0C5E089E-F542-4FCF-A064-42D13B86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83" name="Object 3">
            <a:extLst>
              <a:ext uri="{FF2B5EF4-FFF2-40B4-BE49-F238E27FC236}">
                <a16:creationId xmlns:a16="http://schemas.microsoft.com/office/drawing/2014/main" id="{BE541386-D1B8-4ABA-AF1C-840EDC071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157" y="2959633"/>
          <a:ext cx="20050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054080" imgH="241200" progId="Equation.DSMT4">
                  <p:embed/>
                </p:oleObj>
              </mc:Choice>
              <mc:Fallback>
                <p:oleObj name="Equation" r:id="rId4" imgW="1054080" imgH="241200" progId="Equation.DSMT4">
                  <p:embed/>
                  <p:pic>
                    <p:nvPicPr>
                      <p:cNvPr id="83" name="Object 3">
                        <a:extLst>
                          <a:ext uri="{FF2B5EF4-FFF2-40B4-BE49-F238E27FC236}">
                            <a16:creationId xmlns:a16="http://schemas.microsoft.com/office/drawing/2014/main" id="{BE541386-D1B8-4ABA-AF1C-840EDC071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157" y="2959633"/>
                        <a:ext cx="200501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ight Brace 83">
            <a:extLst>
              <a:ext uri="{FF2B5EF4-FFF2-40B4-BE49-F238E27FC236}">
                <a16:creationId xmlns:a16="http://schemas.microsoft.com/office/drawing/2014/main" id="{C380DEE0-F230-419E-B182-AD9F15B6D279}"/>
              </a:ext>
            </a:extLst>
          </p:cNvPr>
          <p:cNvSpPr/>
          <p:nvPr/>
        </p:nvSpPr>
        <p:spPr>
          <a:xfrm rot="5400000">
            <a:off x="2559757" y="2908885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41B338-B7EC-4BE5-8F29-97AA21D35A27}"/>
              </a:ext>
            </a:extLst>
          </p:cNvPr>
          <p:cNvSpPr txBox="1"/>
          <p:nvPr/>
        </p:nvSpPr>
        <p:spPr>
          <a:xfrm>
            <a:off x="1630512" y="3532630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UP</a:t>
            </a:r>
          </a:p>
        </p:txBody>
      </p:sp>
      <p:graphicFrame>
        <p:nvGraphicFramePr>
          <p:cNvPr id="87" name="Object 3">
            <a:extLst>
              <a:ext uri="{FF2B5EF4-FFF2-40B4-BE49-F238E27FC236}">
                <a16:creationId xmlns:a16="http://schemas.microsoft.com/office/drawing/2014/main" id="{6DA0624D-5E07-4130-A11C-4916CD588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750" y="3575611"/>
          <a:ext cx="1144213" cy="29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698400" imgH="177480" progId="Equation.DSMT4">
                  <p:embed/>
                </p:oleObj>
              </mc:Choice>
              <mc:Fallback>
                <p:oleObj name="Equation" r:id="rId6" imgW="698400" imgH="177480" progId="Equation.DSMT4">
                  <p:embed/>
                  <p:pic>
                    <p:nvPicPr>
                      <p:cNvPr id="87" name="Object 3">
                        <a:extLst>
                          <a:ext uri="{FF2B5EF4-FFF2-40B4-BE49-F238E27FC236}">
                            <a16:creationId xmlns:a16="http://schemas.microsoft.com/office/drawing/2014/main" id="{6DA0624D-5E07-4130-A11C-4916CD588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750" y="3575611"/>
                        <a:ext cx="1144213" cy="29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3">
            <a:extLst>
              <a:ext uri="{FF2B5EF4-FFF2-40B4-BE49-F238E27FC236}">
                <a16:creationId xmlns:a16="http://schemas.microsoft.com/office/drawing/2014/main" id="{15754314-BF82-4080-8DB4-433ABA0C1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6292" y="3862216"/>
          <a:ext cx="9159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88" name="Object 3">
                        <a:extLst>
                          <a:ext uri="{FF2B5EF4-FFF2-40B4-BE49-F238E27FC236}">
                            <a16:creationId xmlns:a16="http://schemas.microsoft.com/office/drawing/2014/main" id="{15754314-BF82-4080-8DB4-433ABA0C1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92" y="3862216"/>
                        <a:ext cx="915987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3">
            <a:extLst>
              <a:ext uri="{FF2B5EF4-FFF2-40B4-BE49-F238E27FC236}">
                <a16:creationId xmlns:a16="http://schemas.microsoft.com/office/drawing/2014/main" id="{98A2A15C-A762-455F-8377-1732DCD78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965" y="4133977"/>
          <a:ext cx="7699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469800" imgH="177480" progId="Equation.DSMT4">
                  <p:embed/>
                </p:oleObj>
              </mc:Choice>
              <mc:Fallback>
                <p:oleObj name="Equation" r:id="rId10" imgW="469800" imgH="177480" progId="Equation.DSMT4">
                  <p:embed/>
                  <p:pic>
                    <p:nvPicPr>
                      <p:cNvPr id="89" name="Object 3">
                        <a:extLst>
                          <a:ext uri="{FF2B5EF4-FFF2-40B4-BE49-F238E27FC236}">
                            <a16:creationId xmlns:a16="http://schemas.microsoft.com/office/drawing/2014/main" id="{98A2A15C-A762-455F-8377-1732DCD78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965" y="4133977"/>
                        <a:ext cx="769938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04DEA921-257D-4730-A7E6-E53E0BBCBF2C}"/>
              </a:ext>
            </a:extLst>
          </p:cNvPr>
          <p:cNvSpPr txBox="1"/>
          <p:nvPr/>
        </p:nvSpPr>
        <p:spPr>
          <a:xfrm>
            <a:off x="1627848" y="3831764"/>
            <a:ext cx="190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Right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start at -3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BDE659-9571-4052-A5DD-31CE151DEA7C}"/>
              </a:ext>
            </a:extLst>
          </p:cNvPr>
          <p:cNvGrpSpPr/>
          <p:nvPr/>
        </p:nvGrpSpPr>
        <p:grpSpPr>
          <a:xfrm>
            <a:off x="2296034" y="4802659"/>
            <a:ext cx="2215095" cy="1000948"/>
            <a:chOff x="1645212" y="4594226"/>
            <a:chExt cx="1776413" cy="873126"/>
          </a:xfrm>
        </p:grpSpPr>
        <p:sp>
          <p:nvSpPr>
            <p:cNvPr id="93" name="Freeform 151">
              <a:extLst>
                <a:ext uri="{FF2B5EF4-FFF2-40B4-BE49-F238E27FC236}">
                  <a16:creationId xmlns:a16="http://schemas.microsoft.com/office/drawing/2014/main" id="{34E95512-C5EF-4F81-AC50-744F7E99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212" y="537686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4" name="Freeform 152">
              <a:extLst>
                <a:ext uri="{FF2B5EF4-FFF2-40B4-BE49-F238E27FC236}">
                  <a16:creationId xmlns:a16="http://schemas.microsoft.com/office/drawing/2014/main" id="{6474ED5D-FA92-4A6D-A98B-CB3DF8E5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437" y="459422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DFEE06AD-B6B3-4C2C-B4C8-BEF791DA0D6B}"/>
              </a:ext>
            </a:extLst>
          </p:cNvPr>
          <p:cNvSpPr/>
          <p:nvPr/>
        </p:nvSpPr>
        <p:spPr>
          <a:xfrm>
            <a:off x="3353447" y="3388663"/>
            <a:ext cx="1902112" cy="101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97FBC219-225C-435F-BCCF-123A8381A2A7}"/>
              </a:ext>
            </a:extLst>
          </p:cNvPr>
          <p:cNvSpPr/>
          <p:nvPr/>
        </p:nvSpPr>
        <p:spPr>
          <a:xfrm rot="5400000">
            <a:off x="3562263" y="3077546"/>
            <a:ext cx="282388" cy="74542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8E913D1-7359-4E1E-B20A-649EB0E9B55C}"/>
              </a:ext>
            </a:extLst>
          </p:cNvPr>
          <p:cNvSpPr txBox="1"/>
          <p:nvPr/>
        </p:nvSpPr>
        <p:spPr>
          <a:xfrm>
            <a:off x="3312151" y="3572376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Straight line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87B421-A117-4DBC-995F-6CFEE2879D73}"/>
              </a:ext>
            </a:extLst>
          </p:cNvPr>
          <p:cNvSpPr txBox="1"/>
          <p:nvPr/>
        </p:nvSpPr>
        <p:spPr>
          <a:xfrm>
            <a:off x="3547469" y="3846772"/>
            <a:ext cx="13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M=1 b=8</a:t>
            </a:r>
          </a:p>
        </p:txBody>
      </p:sp>
      <p:sp>
        <p:nvSpPr>
          <p:cNvPr id="100" name="Freeform 153">
            <a:extLst>
              <a:ext uri="{FF2B5EF4-FFF2-40B4-BE49-F238E27FC236}">
                <a16:creationId xmlns:a16="http://schemas.microsoft.com/office/drawing/2014/main" id="{2E4EE241-6A91-43C6-95F6-F32DDF156A1C}"/>
              </a:ext>
            </a:extLst>
          </p:cNvPr>
          <p:cNvSpPr>
            <a:spLocks/>
          </p:cNvSpPr>
          <p:nvPr/>
        </p:nvSpPr>
        <p:spPr bwMode="auto">
          <a:xfrm>
            <a:off x="1716170" y="4315307"/>
            <a:ext cx="1384898" cy="1358929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A340CB-975B-42D5-AFF4-03E0E6E86EEE}"/>
              </a:ext>
            </a:extLst>
          </p:cNvPr>
          <p:cNvSpPr txBox="1"/>
          <p:nvPr/>
        </p:nvSpPr>
        <p:spPr>
          <a:xfrm>
            <a:off x="1524001" y="5853966"/>
            <a:ext cx="4158241" cy="92333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By drawing a rough sketch, you can see that there are no intersections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 NO SOLUTIONS!!</a:t>
            </a:r>
            <a:endParaRPr lang="en-CA" dirty="0">
              <a:solidFill>
                <a:srgbClr val="FF0000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8A0E1C-1216-47E1-8650-53646D1F34D7}"/>
              </a:ext>
            </a:extLst>
          </p:cNvPr>
          <p:cNvGrpSpPr/>
          <p:nvPr/>
        </p:nvGrpSpPr>
        <p:grpSpPr>
          <a:xfrm>
            <a:off x="6359806" y="4420985"/>
            <a:ext cx="2432050" cy="2203449"/>
            <a:chOff x="373624" y="3549651"/>
            <a:chExt cx="3088994" cy="3070225"/>
          </a:xfrm>
        </p:grpSpPr>
        <p:sp>
          <p:nvSpPr>
            <p:cNvPr id="104" name="AutoShape 82">
              <a:extLst>
                <a:ext uri="{FF2B5EF4-FFF2-40B4-BE49-F238E27FC236}">
                  <a16:creationId xmlns:a16="http://schemas.microsoft.com/office/drawing/2014/main" id="{436665A6-3A71-4D67-8000-FCF1692B4D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84">
              <a:extLst>
                <a:ext uri="{FF2B5EF4-FFF2-40B4-BE49-F238E27FC236}">
                  <a16:creationId xmlns:a16="http://schemas.microsoft.com/office/drawing/2014/main" id="{6C710581-8BD2-42EB-8D04-2C3814F2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06" name="Line 85">
              <a:extLst>
                <a:ext uri="{FF2B5EF4-FFF2-40B4-BE49-F238E27FC236}">
                  <a16:creationId xmlns:a16="http://schemas.microsoft.com/office/drawing/2014/main" id="{645DEEEE-809C-4CD9-8B4E-5BDF3EDEB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86">
              <a:extLst>
                <a:ext uri="{FF2B5EF4-FFF2-40B4-BE49-F238E27FC236}">
                  <a16:creationId xmlns:a16="http://schemas.microsoft.com/office/drawing/2014/main" id="{98C21F64-C91F-4B1C-B7D8-1A26DB121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87">
              <a:extLst>
                <a:ext uri="{FF2B5EF4-FFF2-40B4-BE49-F238E27FC236}">
                  <a16:creationId xmlns:a16="http://schemas.microsoft.com/office/drawing/2014/main" id="{6F741CD0-8F37-40CE-8E6C-D711116FE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88">
              <a:extLst>
                <a:ext uri="{FF2B5EF4-FFF2-40B4-BE49-F238E27FC236}">
                  <a16:creationId xmlns:a16="http://schemas.microsoft.com/office/drawing/2014/main" id="{0B95104E-CF58-404E-BE48-14B8F5747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89">
              <a:extLst>
                <a:ext uri="{FF2B5EF4-FFF2-40B4-BE49-F238E27FC236}">
                  <a16:creationId xmlns:a16="http://schemas.microsoft.com/office/drawing/2014/main" id="{E615531C-A165-46A4-8BEF-8313BCE0F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90">
              <a:extLst>
                <a:ext uri="{FF2B5EF4-FFF2-40B4-BE49-F238E27FC236}">
                  <a16:creationId xmlns:a16="http://schemas.microsoft.com/office/drawing/2014/main" id="{D6367919-AA09-4FAE-A582-47FFF7B30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91">
              <a:extLst>
                <a:ext uri="{FF2B5EF4-FFF2-40B4-BE49-F238E27FC236}">
                  <a16:creationId xmlns:a16="http://schemas.microsoft.com/office/drawing/2014/main" id="{8CC220A9-01D4-45D3-9DF2-C3CC04BC6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92">
              <a:extLst>
                <a:ext uri="{FF2B5EF4-FFF2-40B4-BE49-F238E27FC236}">
                  <a16:creationId xmlns:a16="http://schemas.microsoft.com/office/drawing/2014/main" id="{05F5C7C0-9E6A-437A-8492-8A81214E2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93">
              <a:extLst>
                <a:ext uri="{FF2B5EF4-FFF2-40B4-BE49-F238E27FC236}">
                  <a16:creationId xmlns:a16="http://schemas.microsoft.com/office/drawing/2014/main" id="{EA6A89FD-0BDD-4251-A36D-A9753B4F5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94">
              <a:extLst>
                <a:ext uri="{FF2B5EF4-FFF2-40B4-BE49-F238E27FC236}">
                  <a16:creationId xmlns:a16="http://schemas.microsoft.com/office/drawing/2014/main" id="{8228544C-7513-4A81-9878-02A4E4D8B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95">
              <a:extLst>
                <a:ext uri="{FF2B5EF4-FFF2-40B4-BE49-F238E27FC236}">
                  <a16:creationId xmlns:a16="http://schemas.microsoft.com/office/drawing/2014/main" id="{1A007DA9-ACB1-4CF7-8A5E-C84BC2EAF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96">
              <a:extLst>
                <a:ext uri="{FF2B5EF4-FFF2-40B4-BE49-F238E27FC236}">
                  <a16:creationId xmlns:a16="http://schemas.microsoft.com/office/drawing/2014/main" id="{6B7F622C-64B9-4EA1-8890-B17B487E9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97">
              <a:extLst>
                <a:ext uri="{FF2B5EF4-FFF2-40B4-BE49-F238E27FC236}">
                  <a16:creationId xmlns:a16="http://schemas.microsoft.com/office/drawing/2014/main" id="{28010CBE-9BEE-4B28-8F32-19A168CF5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98">
              <a:extLst>
                <a:ext uri="{FF2B5EF4-FFF2-40B4-BE49-F238E27FC236}">
                  <a16:creationId xmlns:a16="http://schemas.microsoft.com/office/drawing/2014/main" id="{1C5209BA-6C8C-47E4-B790-2ACF04694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99">
              <a:extLst>
                <a:ext uri="{FF2B5EF4-FFF2-40B4-BE49-F238E27FC236}">
                  <a16:creationId xmlns:a16="http://schemas.microsoft.com/office/drawing/2014/main" id="{79A4F009-C383-4F1D-A0CD-312B003EE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100">
              <a:extLst>
                <a:ext uri="{FF2B5EF4-FFF2-40B4-BE49-F238E27FC236}">
                  <a16:creationId xmlns:a16="http://schemas.microsoft.com/office/drawing/2014/main" id="{95CFCD79-3DA8-4400-9B16-6548EDE42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01">
              <a:extLst>
                <a:ext uri="{FF2B5EF4-FFF2-40B4-BE49-F238E27FC236}">
                  <a16:creationId xmlns:a16="http://schemas.microsoft.com/office/drawing/2014/main" id="{CD41B737-2BF0-4F9B-8463-79E3B3602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02">
              <a:extLst>
                <a:ext uri="{FF2B5EF4-FFF2-40B4-BE49-F238E27FC236}">
                  <a16:creationId xmlns:a16="http://schemas.microsoft.com/office/drawing/2014/main" id="{0B873314-F743-462E-BC34-DEDB10136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03">
              <a:extLst>
                <a:ext uri="{FF2B5EF4-FFF2-40B4-BE49-F238E27FC236}">
                  <a16:creationId xmlns:a16="http://schemas.microsoft.com/office/drawing/2014/main" id="{964EBD38-2BF6-4BA8-9083-523900602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104">
              <a:extLst>
                <a:ext uri="{FF2B5EF4-FFF2-40B4-BE49-F238E27FC236}">
                  <a16:creationId xmlns:a16="http://schemas.microsoft.com/office/drawing/2014/main" id="{CFE06DB3-A1A0-4479-AA00-3669265C7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105">
              <a:extLst>
                <a:ext uri="{FF2B5EF4-FFF2-40B4-BE49-F238E27FC236}">
                  <a16:creationId xmlns:a16="http://schemas.microsoft.com/office/drawing/2014/main" id="{7A45008A-0474-498F-BBED-A68916DD2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106">
              <a:extLst>
                <a:ext uri="{FF2B5EF4-FFF2-40B4-BE49-F238E27FC236}">
                  <a16:creationId xmlns:a16="http://schemas.microsoft.com/office/drawing/2014/main" id="{882F41AE-AA1E-44D4-83C5-542E8F34E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107">
              <a:extLst>
                <a:ext uri="{FF2B5EF4-FFF2-40B4-BE49-F238E27FC236}">
                  <a16:creationId xmlns:a16="http://schemas.microsoft.com/office/drawing/2014/main" id="{B46892A5-77FA-4156-8E96-E6536BEA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108">
              <a:extLst>
                <a:ext uri="{FF2B5EF4-FFF2-40B4-BE49-F238E27FC236}">
                  <a16:creationId xmlns:a16="http://schemas.microsoft.com/office/drawing/2014/main" id="{262B3C56-9680-4BBE-92D4-0BE5AF7B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109">
              <a:extLst>
                <a:ext uri="{FF2B5EF4-FFF2-40B4-BE49-F238E27FC236}">
                  <a16:creationId xmlns:a16="http://schemas.microsoft.com/office/drawing/2014/main" id="{94ACB751-F40B-4504-88EE-FBF728A5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110">
              <a:extLst>
                <a:ext uri="{FF2B5EF4-FFF2-40B4-BE49-F238E27FC236}">
                  <a16:creationId xmlns:a16="http://schemas.microsoft.com/office/drawing/2014/main" id="{22315B00-5C0B-4AEF-98F9-E503CEA67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11">
              <a:extLst>
                <a:ext uri="{FF2B5EF4-FFF2-40B4-BE49-F238E27FC236}">
                  <a16:creationId xmlns:a16="http://schemas.microsoft.com/office/drawing/2014/main" id="{3604D66D-3509-4C34-8D1D-6EE40471E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112">
              <a:extLst>
                <a:ext uri="{FF2B5EF4-FFF2-40B4-BE49-F238E27FC236}">
                  <a16:creationId xmlns:a16="http://schemas.microsoft.com/office/drawing/2014/main" id="{4C6312C9-DEC2-4E5F-8FF4-2DE41BA6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113">
              <a:extLst>
                <a:ext uri="{FF2B5EF4-FFF2-40B4-BE49-F238E27FC236}">
                  <a16:creationId xmlns:a16="http://schemas.microsoft.com/office/drawing/2014/main" id="{1567F9A9-C908-4EDB-B106-DB82328E3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114">
              <a:extLst>
                <a:ext uri="{FF2B5EF4-FFF2-40B4-BE49-F238E27FC236}">
                  <a16:creationId xmlns:a16="http://schemas.microsoft.com/office/drawing/2014/main" id="{24DB50B3-4507-4622-958A-624737E14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15">
              <a:extLst>
                <a:ext uri="{FF2B5EF4-FFF2-40B4-BE49-F238E27FC236}">
                  <a16:creationId xmlns:a16="http://schemas.microsoft.com/office/drawing/2014/main" id="{63E1564A-2198-46E1-BC83-F3A21E8E8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7" name="Freeform 116">
              <a:extLst>
                <a:ext uri="{FF2B5EF4-FFF2-40B4-BE49-F238E27FC236}">
                  <a16:creationId xmlns:a16="http://schemas.microsoft.com/office/drawing/2014/main" id="{C8733EAE-FFB2-4869-A570-4F200B0C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38" name="Line 117">
              <a:extLst>
                <a:ext uri="{FF2B5EF4-FFF2-40B4-BE49-F238E27FC236}">
                  <a16:creationId xmlns:a16="http://schemas.microsoft.com/office/drawing/2014/main" id="{B6589933-49D1-4822-BB82-13CE55ED2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118">
              <a:extLst>
                <a:ext uri="{FF2B5EF4-FFF2-40B4-BE49-F238E27FC236}">
                  <a16:creationId xmlns:a16="http://schemas.microsoft.com/office/drawing/2014/main" id="{DB98F25D-AC6A-436A-B6AB-E8EABF2D2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119">
              <a:extLst>
                <a:ext uri="{FF2B5EF4-FFF2-40B4-BE49-F238E27FC236}">
                  <a16:creationId xmlns:a16="http://schemas.microsoft.com/office/drawing/2014/main" id="{B378BD23-2465-44B1-8361-2AA3B2412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120">
              <a:extLst>
                <a:ext uri="{FF2B5EF4-FFF2-40B4-BE49-F238E27FC236}">
                  <a16:creationId xmlns:a16="http://schemas.microsoft.com/office/drawing/2014/main" id="{CA853B9F-0F98-44DF-9C61-D8B6DDBC6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121">
              <a:extLst>
                <a:ext uri="{FF2B5EF4-FFF2-40B4-BE49-F238E27FC236}">
                  <a16:creationId xmlns:a16="http://schemas.microsoft.com/office/drawing/2014/main" id="{23B38717-E8A4-49CC-AD59-E1193190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077CE3DF-7977-4EF7-B987-7E2BD360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44" name="Rectangle 123">
              <a:extLst>
                <a:ext uri="{FF2B5EF4-FFF2-40B4-BE49-F238E27FC236}">
                  <a16:creationId xmlns:a16="http://schemas.microsoft.com/office/drawing/2014/main" id="{53AE584E-0351-4EC6-8301-CFB4E79E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45" name="Line 124">
              <a:extLst>
                <a:ext uri="{FF2B5EF4-FFF2-40B4-BE49-F238E27FC236}">
                  <a16:creationId xmlns:a16="http://schemas.microsoft.com/office/drawing/2014/main" id="{8D891B62-4B3D-4CA7-8D29-763A479F4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Rectangle 125">
              <a:extLst>
                <a:ext uri="{FF2B5EF4-FFF2-40B4-BE49-F238E27FC236}">
                  <a16:creationId xmlns:a16="http://schemas.microsoft.com/office/drawing/2014/main" id="{9329C543-87B8-4136-B0F2-F11E00CD1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7" name="Line 126">
              <a:extLst>
                <a:ext uri="{FF2B5EF4-FFF2-40B4-BE49-F238E27FC236}">
                  <a16:creationId xmlns:a16="http://schemas.microsoft.com/office/drawing/2014/main" id="{E684DFA9-FCD8-4C0D-9DEB-7E682CA8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Rectangle 127">
              <a:extLst>
                <a:ext uri="{FF2B5EF4-FFF2-40B4-BE49-F238E27FC236}">
                  <a16:creationId xmlns:a16="http://schemas.microsoft.com/office/drawing/2014/main" id="{ACA360AE-339A-44B3-B7FB-FAAC9C5D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9" name="Rectangle 128">
              <a:extLst>
                <a:ext uri="{FF2B5EF4-FFF2-40B4-BE49-F238E27FC236}">
                  <a16:creationId xmlns:a16="http://schemas.microsoft.com/office/drawing/2014/main" id="{3515BB09-C7A5-41E8-A921-B0ADC0A3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50" name="Line 129">
              <a:extLst>
                <a:ext uri="{FF2B5EF4-FFF2-40B4-BE49-F238E27FC236}">
                  <a16:creationId xmlns:a16="http://schemas.microsoft.com/office/drawing/2014/main" id="{30EA1308-26AA-4FBA-AEB2-24EDD97E0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Rectangle 130">
              <a:extLst>
                <a:ext uri="{FF2B5EF4-FFF2-40B4-BE49-F238E27FC236}">
                  <a16:creationId xmlns:a16="http://schemas.microsoft.com/office/drawing/2014/main" id="{344A02C0-CD82-4FA4-8AE7-6FC7B38F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52" name="Line 131">
              <a:extLst>
                <a:ext uri="{FF2B5EF4-FFF2-40B4-BE49-F238E27FC236}">
                  <a16:creationId xmlns:a16="http://schemas.microsoft.com/office/drawing/2014/main" id="{A3217CB2-BDBD-410C-9353-DA769247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132">
              <a:extLst>
                <a:ext uri="{FF2B5EF4-FFF2-40B4-BE49-F238E27FC236}">
                  <a16:creationId xmlns:a16="http://schemas.microsoft.com/office/drawing/2014/main" id="{BA8BE1A1-1DF8-495C-A17A-237A91014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54" name="Line 133">
              <a:extLst>
                <a:ext uri="{FF2B5EF4-FFF2-40B4-BE49-F238E27FC236}">
                  <a16:creationId xmlns:a16="http://schemas.microsoft.com/office/drawing/2014/main" id="{19F1DBDB-AE3A-4657-B1E2-733837B74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Rectangle 134">
              <a:extLst>
                <a:ext uri="{FF2B5EF4-FFF2-40B4-BE49-F238E27FC236}">
                  <a16:creationId xmlns:a16="http://schemas.microsoft.com/office/drawing/2014/main" id="{0402A1D6-39B9-433E-90B9-F2A60E68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56" name="Line 135">
              <a:extLst>
                <a:ext uri="{FF2B5EF4-FFF2-40B4-BE49-F238E27FC236}">
                  <a16:creationId xmlns:a16="http://schemas.microsoft.com/office/drawing/2014/main" id="{0907C317-440A-423D-AF85-C135548F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Rectangle 136">
              <a:extLst>
                <a:ext uri="{FF2B5EF4-FFF2-40B4-BE49-F238E27FC236}">
                  <a16:creationId xmlns:a16="http://schemas.microsoft.com/office/drawing/2014/main" id="{7624CF82-2D81-41A3-80A2-732ACE59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58" name="Line 137">
              <a:extLst>
                <a:ext uri="{FF2B5EF4-FFF2-40B4-BE49-F238E27FC236}">
                  <a16:creationId xmlns:a16="http://schemas.microsoft.com/office/drawing/2014/main" id="{705C40B1-1C7C-483D-8431-655CEF7B5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Rectangle 138">
              <a:extLst>
                <a:ext uri="{FF2B5EF4-FFF2-40B4-BE49-F238E27FC236}">
                  <a16:creationId xmlns:a16="http://schemas.microsoft.com/office/drawing/2014/main" id="{D12BA9A6-6BFD-438D-9A00-D0B260BDE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60" name="Rectangle 139">
              <a:extLst>
                <a:ext uri="{FF2B5EF4-FFF2-40B4-BE49-F238E27FC236}">
                  <a16:creationId xmlns:a16="http://schemas.microsoft.com/office/drawing/2014/main" id="{97D49F7A-AF00-425D-878F-E321EB2D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1" name="Line 140">
              <a:extLst>
                <a:ext uri="{FF2B5EF4-FFF2-40B4-BE49-F238E27FC236}">
                  <a16:creationId xmlns:a16="http://schemas.microsoft.com/office/drawing/2014/main" id="{3E289E0D-3724-4E0B-BED4-FBC9081CF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141">
              <a:extLst>
                <a:ext uri="{FF2B5EF4-FFF2-40B4-BE49-F238E27FC236}">
                  <a16:creationId xmlns:a16="http://schemas.microsoft.com/office/drawing/2014/main" id="{23992A19-895E-44C1-9209-CAB2899B9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3" name="Line 142">
              <a:extLst>
                <a:ext uri="{FF2B5EF4-FFF2-40B4-BE49-F238E27FC236}">
                  <a16:creationId xmlns:a16="http://schemas.microsoft.com/office/drawing/2014/main" id="{11EAFAA6-48CC-4EF1-93C8-C2BC171B2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143">
              <a:extLst>
                <a:ext uri="{FF2B5EF4-FFF2-40B4-BE49-F238E27FC236}">
                  <a16:creationId xmlns:a16="http://schemas.microsoft.com/office/drawing/2014/main" id="{D04CE4E7-9CA6-43F7-A8F0-1D65B5F4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" name="Line 144">
              <a:extLst>
                <a:ext uri="{FF2B5EF4-FFF2-40B4-BE49-F238E27FC236}">
                  <a16:creationId xmlns:a16="http://schemas.microsoft.com/office/drawing/2014/main" id="{8376016F-C650-4E2E-A0C7-72FEFCED7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Rectangle 145">
              <a:extLst>
                <a:ext uri="{FF2B5EF4-FFF2-40B4-BE49-F238E27FC236}">
                  <a16:creationId xmlns:a16="http://schemas.microsoft.com/office/drawing/2014/main" id="{5292653D-2130-4CBF-978A-FE5BAE4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7" name="Line 146">
              <a:extLst>
                <a:ext uri="{FF2B5EF4-FFF2-40B4-BE49-F238E27FC236}">
                  <a16:creationId xmlns:a16="http://schemas.microsoft.com/office/drawing/2014/main" id="{C1335FF2-9A2A-4A59-92DC-AFBE5D030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147">
              <a:extLst>
                <a:ext uri="{FF2B5EF4-FFF2-40B4-BE49-F238E27FC236}">
                  <a16:creationId xmlns:a16="http://schemas.microsoft.com/office/drawing/2014/main" id="{24B2A399-8F62-4EEF-A139-6A2BF9AF8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9" name="Line 148">
              <a:extLst>
                <a:ext uri="{FF2B5EF4-FFF2-40B4-BE49-F238E27FC236}">
                  <a16:creationId xmlns:a16="http://schemas.microsoft.com/office/drawing/2014/main" id="{2A6EE472-995D-4532-9A3F-682788269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Rectangle 149">
              <a:extLst>
                <a:ext uri="{FF2B5EF4-FFF2-40B4-BE49-F238E27FC236}">
                  <a16:creationId xmlns:a16="http://schemas.microsoft.com/office/drawing/2014/main" id="{F5B2FB15-DD07-4103-B09C-E8C11295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71" name="Line 150">
              <a:extLst>
                <a:ext uri="{FF2B5EF4-FFF2-40B4-BE49-F238E27FC236}">
                  <a16:creationId xmlns:a16="http://schemas.microsoft.com/office/drawing/2014/main" id="{6B84A301-1013-4BBE-B70E-A32EEC735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154">
              <a:extLst>
                <a:ext uri="{FF2B5EF4-FFF2-40B4-BE49-F238E27FC236}">
                  <a16:creationId xmlns:a16="http://schemas.microsoft.com/office/drawing/2014/main" id="{A9AAE8B3-EA91-4AA8-B9AD-FB15EF1C9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173" name="Object 3">
            <a:extLst>
              <a:ext uri="{FF2B5EF4-FFF2-40B4-BE49-F238E27FC236}">
                <a16:creationId xmlns:a16="http://schemas.microsoft.com/office/drawing/2014/main" id="{03E76914-422A-40DF-8A78-D5C9B6154C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9614" y="2950142"/>
          <a:ext cx="20050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054080" imgH="241200" progId="Equation.DSMT4">
                  <p:embed/>
                </p:oleObj>
              </mc:Choice>
              <mc:Fallback>
                <p:oleObj name="Equation" r:id="rId12" imgW="1054080" imgH="241200" progId="Equation.DSMT4">
                  <p:embed/>
                  <p:pic>
                    <p:nvPicPr>
                      <p:cNvPr id="173" name="Object 3">
                        <a:extLst>
                          <a:ext uri="{FF2B5EF4-FFF2-40B4-BE49-F238E27FC236}">
                            <a16:creationId xmlns:a16="http://schemas.microsoft.com/office/drawing/2014/main" id="{03E76914-422A-40DF-8A78-D5C9B6154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14" y="2950142"/>
                        <a:ext cx="200501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Right Brace 173">
            <a:extLst>
              <a:ext uri="{FF2B5EF4-FFF2-40B4-BE49-F238E27FC236}">
                <a16:creationId xmlns:a16="http://schemas.microsoft.com/office/drawing/2014/main" id="{67152CA7-7039-4294-93A8-F4D8D9C634D5}"/>
              </a:ext>
            </a:extLst>
          </p:cNvPr>
          <p:cNvSpPr/>
          <p:nvPr/>
        </p:nvSpPr>
        <p:spPr>
          <a:xfrm rot="5400000">
            <a:off x="6689717" y="2946910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1ED290B-2E90-43B3-9F2E-AF730E955C91}"/>
              </a:ext>
            </a:extLst>
          </p:cNvPr>
          <p:cNvSpPr txBox="1"/>
          <p:nvPr/>
        </p:nvSpPr>
        <p:spPr>
          <a:xfrm>
            <a:off x="5777267" y="3503779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UP</a:t>
            </a:r>
          </a:p>
        </p:txBody>
      </p:sp>
      <p:graphicFrame>
        <p:nvGraphicFramePr>
          <p:cNvPr id="183" name="Object 3">
            <a:extLst>
              <a:ext uri="{FF2B5EF4-FFF2-40B4-BE49-F238E27FC236}">
                <a16:creationId xmlns:a16="http://schemas.microsoft.com/office/drawing/2014/main" id="{C48469E1-2AD6-482A-B089-7769D4C41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7500" y="3437412"/>
          <a:ext cx="1144213" cy="29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698400" imgH="177480" progId="Equation.DSMT4">
                  <p:embed/>
                </p:oleObj>
              </mc:Choice>
              <mc:Fallback>
                <p:oleObj name="Equation" r:id="rId14" imgW="698400" imgH="177480" progId="Equation.DSMT4">
                  <p:embed/>
                  <p:pic>
                    <p:nvPicPr>
                      <p:cNvPr id="183" name="Object 3">
                        <a:extLst>
                          <a:ext uri="{FF2B5EF4-FFF2-40B4-BE49-F238E27FC236}">
                            <a16:creationId xmlns:a16="http://schemas.microsoft.com/office/drawing/2014/main" id="{C48469E1-2AD6-482A-B089-7769D4C41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500" y="3437412"/>
                        <a:ext cx="1144213" cy="29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3">
            <a:extLst>
              <a:ext uri="{FF2B5EF4-FFF2-40B4-BE49-F238E27FC236}">
                <a16:creationId xmlns:a16="http://schemas.microsoft.com/office/drawing/2014/main" id="{0CB40FB3-E5B3-4611-A36E-EE32CCC50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3838" y="3757613"/>
          <a:ext cx="7699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184" name="Object 3">
                        <a:extLst>
                          <a:ext uri="{FF2B5EF4-FFF2-40B4-BE49-F238E27FC236}">
                            <a16:creationId xmlns:a16="http://schemas.microsoft.com/office/drawing/2014/main" id="{0CB40FB3-E5B3-4611-A36E-EE32CCC50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838" y="3757613"/>
                        <a:ext cx="769938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3">
            <a:extLst>
              <a:ext uri="{FF2B5EF4-FFF2-40B4-BE49-F238E27FC236}">
                <a16:creationId xmlns:a16="http://schemas.microsoft.com/office/drawing/2014/main" id="{89882723-860F-48DF-9DB6-BF35A6DF2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1844" y="4008266"/>
          <a:ext cx="625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380880" imgH="177480" progId="Equation.DSMT4">
                  <p:embed/>
                </p:oleObj>
              </mc:Choice>
              <mc:Fallback>
                <p:oleObj name="Equation" r:id="rId18" imgW="380880" imgH="177480" progId="Equation.DSMT4">
                  <p:embed/>
                  <p:pic>
                    <p:nvPicPr>
                      <p:cNvPr id="185" name="Object 3">
                        <a:extLst>
                          <a:ext uri="{FF2B5EF4-FFF2-40B4-BE49-F238E27FC236}">
                            <a16:creationId xmlns:a16="http://schemas.microsoft.com/office/drawing/2014/main" id="{89882723-860F-48DF-9DB6-BF35A6DF2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844" y="4008266"/>
                        <a:ext cx="625475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TextBox 189">
            <a:extLst>
              <a:ext uri="{FF2B5EF4-FFF2-40B4-BE49-F238E27FC236}">
                <a16:creationId xmlns:a16="http://schemas.microsoft.com/office/drawing/2014/main" id="{2B6EA735-4B35-415C-822F-F536E41EDD3F}"/>
              </a:ext>
            </a:extLst>
          </p:cNvPr>
          <p:cNvSpPr txBox="1"/>
          <p:nvPr/>
        </p:nvSpPr>
        <p:spPr>
          <a:xfrm>
            <a:off x="5774949" y="3810812"/>
            <a:ext cx="190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left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start at 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0A0A667-4F53-41B6-88E5-E131D0A2C7CD}"/>
              </a:ext>
            </a:extLst>
          </p:cNvPr>
          <p:cNvGrpSpPr/>
          <p:nvPr/>
        </p:nvGrpSpPr>
        <p:grpSpPr>
          <a:xfrm flipH="1">
            <a:off x="5791332" y="5101010"/>
            <a:ext cx="1639430" cy="700020"/>
            <a:chOff x="1645212" y="4594226"/>
            <a:chExt cx="1776413" cy="873126"/>
          </a:xfrm>
        </p:grpSpPr>
        <p:sp>
          <p:nvSpPr>
            <p:cNvPr id="193" name="Freeform 151">
              <a:extLst>
                <a:ext uri="{FF2B5EF4-FFF2-40B4-BE49-F238E27FC236}">
                  <a16:creationId xmlns:a16="http://schemas.microsoft.com/office/drawing/2014/main" id="{262B8226-5EEC-4EFC-BC25-50EC38ED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212" y="537686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94" name="Freeform 152">
              <a:extLst>
                <a:ext uri="{FF2B5EF4-FFF2-40B4-BE49-F238E27FC236}">
                  <a16:creationId xmlns:a16="http://schemas.microsoft.com/office/drawing/2014/main" id="{5AC89368-74E2-4A6D-A692-083303E3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437" y="459422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BA664CD-8D9E-45CB-BF51-9B5194239F31}"/>
              </a:ext>
            </a:extLst>
          </p:cNvPr>
          <p:cNvSpPr/>
          <p:nvPr/>
        </p:nvSpPr>
        <p:spPr>
          <a:xfrm>
            <a:off x="7445001" y="3420096"/>
            <a:ext cx="1902112" cy="101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Right Brace 195">
            <a:extLst>
              <a:ext uri="{FF2B5EF4-FFF2-40B4-BE49-F238E27FC236}">
                <a16:creationId xmlns:a16="http://schemas.microsoft.com/office/drawing/2014/main" id="{297941B6-7FEA-405F-9AE2-22C26E3C8171}"/>
              </a:ext>
            </a:extLst>
          </p:cNvPr>
          <p:cNvSpPr/>
          <p:nvPr/>
        </p:nvSpPr>
        <p:spPr>
          <a:xfrm rot="5400000">
            <a:off x="7815962" y="3077546"/>
            <a:ext cx="282388" cy="74542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31507AE-3D23-46E5-96B8-CB41010687DD}"/>
              </a:ext>
            </a:extLst>
          </p:cNvPr>
          <p:cNvSpPr txBox="1"/>
          <p:nvPr/>
        </p:nvSpPr>
        <p:spPr>
          <a:xfrm>
            <a:off x="7318072" y="3616715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Straight line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3BF3498-8BCC-4970-838A-BB5C70A0F809}"/>
              </a:ext>
            </a:extLst>
          </p:cNvPr>
          <p:cNvSpPr txBox="1"/>
          <p:nvPr/>
        </p:nvSpPr>
        <p:spPr>
          <a:xfrm>
            <a:off x="7553390" y="3891111"/>
            <a:ext cx="13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M=1 b=-4</a:t>
            </a:r>
          </a:p>
        </p:txBody>
      </p:sp>
      <p:sp>
        <p:nvSpPr>
          <p:cNvPr id="199" name="Freeform 153">
            <a:extLst>
              <a:ext uri="{FF2B5EF4-FFF2-40B4-BE49-F238E27FC236}">
                <a16:creationId xmlns:a16="http://schemas.microsoft.com/office/drawing/2014/main" id="{710EFDA2-7CA8-42C3-9FAE-6D551F51285A}"/>
              </a:ext>
            </a:extLst>
          </p:cNvPr>
          <p:cNvSpPr>
            <a:spLocks/>
          </p:cNvSpPr>
          <p:nvPr/>
        </p:nvSpPr>
        <p:spPr bwMode="auto">
          <a:xfrm>
            <a:off x="6944970" y="4518719"/>
            <a:ext cx="2065616" cy="2066266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91" grpId="0"/>
      <p:bldP spid="95" grpId="0" animBg="1"/>
      <p:bldP spid="96" grpId="0" animBg="1"/>
      <p:bldP spid="97" grpId="0"/>
      <p:bldP spid="98" grpId="0"/>
      <p:bldP spid="100" grpId="0" animBg="1"/>
      <p:bldP spid="102" grpId="0" animBg="1"/>
      <p:bldP spid="174" grpId="0" animBg="1"/>
      <p:bldP spid="175" grpId="0"/>
      <p:bldP spid="190" grpId="0"/>
      <p:bldP spid="195" grpId="0" animBg="1"/>
      <p:bldP spid="196" grpId="0" animBg="1"/>
      <p:bldP spid="197" grpId="0"/>
      <p:bldP spid="198" grpId="0"/>
      <p:bldP spid="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7419"/>
            <a:ext cx="7467600" cy="612775"/>
          </a:xfrm>
        </p:spPr>
        <p:txBody>
          <a:bodyPr/>
          <a:lstStyle/>
          <a:p>
            <a:pPr>
              <a:defRPr/>
            </a:pPr>
            <a:r>
              <a:rPr lang="en-CA" dirty="0"/>
              <a:t>iv) Cases with No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6413" y="865188"/>
            <a:ext cx="8513762" cy="1320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CA" dirty="0"/>
              <a:t>Isolate the root</a:t>
            </a:r>
          </a:p>
          <a:p>
            <a:pPr>
              <a:defRPr/>
            </a:pPr>
            <a:r>
              <a:rPr lang="en-CA" dirty="0"/>
              <a:t>If the other side is a negative constant, then there will be no solution (No intersection)</a:t>
            </a:r>
          </a:p>
          <a:p>
            <a:pPr>
              <a:defRPr/>
            </a:pPr>
            <a:r>
              <a:rPr lang="en-CA" dirty="0"/>
              <a:t>If there are no intersections, then no solutions!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27225" y="2098675"/>
          <a:ext cx="2247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180588" imgH="253890" progId="Equation.DSMT4">
                  <p:embed/>
                </p:oleObj>
              </mc:Choice>
              <mc:Fallback>
                <p:oleObj name="Equation" r:id="rId4" imgW="1180588" imgH="25389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098675"/>
                        <a:ext cx="2247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01816"/>
              </p:ext>
            </p:extLst>
          </p:nvPr>
        </p:nvGraphicFramePr>
        <p:xfrm>
          <a:off x="6175376" y="2151157"/>
          <a:ext cx="2125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117115" imgH="253890" progId="Equation.DSMT4">
                  <p:embed/>
                </p:oleObj>
              </mc:Choice>
              <mc:Fallback>
                <p:oleObj name="Equation" r:id="rId6" imgW="1117115" imgH="25389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6" y="2151157"/>
                        <a:ext cx="2125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693989" y="2627314"/>
          <a:ext cx="1692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888614" imgH="241195" progId="Equation.DSMT4">
                  <p:embed/>
                </p:oleObj>
              </mc:Choice>
              <mc:Fallback>
                <p:oleObj name="Equation" r:id="rId8" imgW="888614" imgH="241195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9" y="2627314"/>
                        <a:ext cx="16922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646238" y="3160713"/>
            <a:ext cx="3467100" cy="3402012"/>
            <a:chOff x="77" y="1991"/>
            <a:chExt cx="2184" cy="2143"/>
          </a:xfrm>
        </p:grpSpPr>
        <p:sp>
          <p:nvSpPr>
            <p:cNvPr id="62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6" y="1995"/>
              <a:ext cx="1894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0" name="Rectangle 9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31" name="Line 10"/>
            <p:cNvSpPr>
              <a:spLocks noChangeShapeType="1"/>
            </p:cNvSpPr>
            <p:nvPr/>
          </p:nvSpPr>
          <p:spPr bwMode="auto">
            <a:xfrm flipV="1">
              <a:off x="37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2" name="Line 11"/>
            <p:cNvSpPr>
              <a:spLocks noChangeShapeType="1"/>
            </p:cNvSpPr>
            <p:nvPr/>
          </p:nvSpPr>
          <p:spPr bwMode="auto">
            <a:xfrm flipV="1">
              <a:off x="37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3" name="Line 12"/>
            <p:cNvSpPr>
              <a:spLocks noChangeShapeType="1"/>
            </p:cNvSpPr>
            <p:nvPr/>
          </p:nvSpPr>
          <p:spPr bwMode="auto">
            <a:xfrm flipV="1">
              <a:off x="565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4" name="Line 13"/>
            <p:cNvSpPr>
              <a:spLocks noChangeShapeType="1"/>
            </p:cNvSpPr>
            <p:nvPr/>
          </p:nvSpPr>
          <p:spPr bwMode="auto">
            <a:xfrm flipV="1">
              <a:off x="56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5" name="Line 14"/>
            <p:cNvSpPr>
              <a:spLocks noChangeShapeType="1"/>
            </p:cNvSpPr>
            <p:nvPr/>
          </p:nvSpPr>
          <p:spPr bwMode="auto">
            <a:xfrm flipV="1">
              <a:off x="754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6" name="Line 15"/>
            <p:cNvSpPr>
              <a:spLocks noChangeShapeType="1"/>
            </p:cNvSpPr>
            <p:nvPr/>
          </p:nvSpPr>
          <p:spPr bwMode="auto">
            <a:xfrm flipV="1">
              <a:off x="756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7" name="Line 16"/>
            <p:cNvSpPr>
              <a:spLocks noChangeShapeType="1"/>
            </p:cNvSpPr>
            <p:nvPr/>
          </p:nvSpPr>
          <p:spPr bwMode="auto">
            <a:xfrm flipV="1">
              <a:off x="942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8" name="Line 17"/>
            <p:cNvSpPr>
              <a:spLocks noChangeShapeType="1"/>
            </p:cNvSpPr>
            <p:nvPr/>
          </p:nvSpPr>
          <p:spPr bwMode="auto">
            <a:xfrm flipV="1">
              <a:off x="944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9" name="Line 18"/>
            <p:cNvSpPr>
              <a:spLocks noChangeShapeType="1"/>
            </p:cNvSpPr>
            <p:nvPr/>
          </p:nvSpPr>
          <p:spPr bwMode="auto">
            <a:xfrm flipV="1">
              <a:off x="1320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0" name="Line 19"/>
            <p:cNvSpPr>
              <a:spLocks noChangeShapeType="1"/>
            </p:cNvSpPr>
            <p:nvPr/>
          </p:nvSpPr>
          <p:spPr bwMode="auto">
            <a:xfrm flipV="1">
              <a:off x="1322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1" name="Line 20"/>
            <p:cNvSpPr>
              <a:spLocks noChangeShapeType="1"/>
            </p:cNvSpPr>
            <p:nvPr/>
          </p:nvSpPr>
          <p:spPr bwMode="auto">
            <a:xfrm flipV="1">
              <a:off x="150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2" name="Line 21"/>
            <p:cNvSpPr>
              <a:spLocks noChangeShapeType="1"/>
            </p:cNvSpPr>
            <p:nvPr/>
          </p:nvSpPr>
          <p:spPr bwMode="auto">
            <a:xfrm flipV="1">
              <a:off x="1510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3" name="Line 22"/>
            <p:cNvSpPr>
              <a:spLocks noChangeShapeType="1"/>
            </p:cNvSpPr>
            <p:nvPr/>
          </p:nvSpPr>
          <p:spPr bwMode="auto">
            <a:xfrm flipV="1">
              <a:off x="169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4" name="Line 23"/>
            <p:cNvSpPr>
              <a:spLocks noChangeShapeType="1"/>
            </p:cNvSpPr>
            <p:nvPr/>
          </p:nvSpPr>
          <p:spPr bwMode="auto">
            <a:xfrm flipV="1">
              <a:off x="1699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5" name="Line 24"/>
            <p:cNvSpPr>
              <a:spLocks noChangeShapeType="1"/>
            </p:cNvSpPr>
            <p:nvPr/>
          </p:nvSpPr>
          <p:spPr bwMode="auto">
            <a:xfrm flipV="1">
              <a:off x="1886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6" name="Line 25"/>
            <p:cNvSpPr>
              <a:spLocks noChangeShapeType="1"/>
            </p:cNvSpPr>
            <p:nvPr/>
          </p:nvSpPr>
          <p:spPr bwMode="auto">
            <a:xfrm flipV="1">
              <a:off x="188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7" name="Line 26"/>
            <p:cNvSpPr>
              <a:spLocks noChangeShapeType="1"/>
            </p:cNvSpPr>
            <p:nvPr/>
          </p:nvSpPr>
          <p:spPr bwMode="auto">
            <a:xfrm>
              <a:off x="190" y="394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8" name="Line 27"/>
            <p:cNvSpPr>
              <a:spLocks noChangeShapeType="1"/>
            </p:cNvSpPr>
            <p:nvPr/>
          </p:nvSpPr>
          <p:spPr bwMode="auto">
            <a:xfrm>
              <a:off x="190" y="3951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9" name="Line 28"/>
            <p:cNvSpPr>
              <a:spLocks noChangeShapeType="1"/>
            </p:cNvSpPr>
            <p:nvPr/>
          </p:nvSpPr>
          <p:spPr bwMode="auto">
            <a:xfrm>
              <a:off x="190" y="376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0" name="Line 29"/>
            <p:cNvSpPr>
              <a:spLocks noChangeShapeType="1"/>
            </p:cNvSpPr>
            <p:nvPr/>
          </p:nvSpPr>
          <p:spPr bwMode="auto">
            <a:xfrm>
              <a:off x="190" y="377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1" name="Line 30"/>
            <p:cNvSpPr>
              <a:spLocks noChangeShapeType="1"/>
            </p:cNvSpPr>
            <p:nvPr/>
          </p:nvSpPr>
          <p:spPr bwMode="auto">
            <a:xfrm>
              <a:off x="190" y="359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2" name="Line 31"/>
            <p:cNvSpPr>
              <a:spLocks noChangeShapeType="1"/>
            </p:cNvSpPr>
            <p:nvPr/>
          </p:nvSpPr>
          <p:spPr bwMode="auto">
            <a:xfrm>
              <a:off x="190" y="3596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3" name="Line 32"/>
            <p:cNvSpPr>
              <a:spLocks noChangeShapeType="1"/>
            </p:cNvSpPr>
            <p:nvPr/>
          </p:nvSpPr>
          <p:spPr bwMode="auto">
            <a:xfrm>
              <a:off x="190" y="341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4" name="Line 33"/>
            <p:cNvSpPr>
              <a:spLocks noChangeShapeType="1"/>
            </p:cNvSpPr>
            <p:nvPr/>
          </p:nvSpPr>
          <p:spPr bwMode="auto">
            <a:xfrm>
              <a:off x="190" y="341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5" name="Line 34"/>
            <p:cNvSpPr>
              <a:spLocks noChangeShapeType="1"/>
            </p:cNvSpPr>
            <p:nvPr/>
          </p:nvSpPr>
          <p:spPr bwMode="auto">
            <a:xfrm>
              <a:off x="190" y="323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6" name="Line 35"/>
            <p:cNvSpPr>
              <a:spLocks noChangeShapeType="1"/>
            </p:cNvSpPr>
            <p:nvPr/>
          </p:nvSpPr>
          <p:spPr bwMode="auto">
            <a:xfrm>
              <a:off x="190" y="324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7" name="Line 36"/>
            <p:cNvSpPr>
              <a:spLocks noChangeShapeType="1"/>
            </p:cNvSpPr>
            <p:nvPr/>
          </p:nvSpPr>
          <p:spPr bwMode="auto">
            <a:xfrm>
              <a:off x="190" y="288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8" name="Line 37"/>
            <p:cNvSpPr>
              <a:spLocks noChangeShapeType="1"/>
            </p:cNvSpPr>
            <p:nvPr/>
          </p:nvSpPr>
          <p:spPr bwMode="auto">
            <a:xfrm>
              <a:off x="190" y="288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9" name="Line 38"/>
            <p:cNvSpPr>
              <a:spLocks noChangeShapeType="1"/>
            </p:cNvSpPr>
            <p:nvPr/>
          </p:nvSpPr>
          <p:spPr bwMode="auto">
            <a:xfrm>
              <a:off x="190" y="270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0" name="Line 39"/>
            <p:cNvSpPr>
              <a:spLocks noChangeShapeType="1"/>
            </p:cNvSpPr>
            <p:nvPr/>
          </p:nvSpPr>
          <p:spPr bwMode="auto">
            <a:xfrm>
              <a:off x="190" y="271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1" name="Line 40"/>
            <p:cNvSpPr>
              <a:spLocks noChangeShapeType="1"/>
            </p:cNvSpPr>
            <p:nvPr/>
          </p:nvSpPr>
          <p:spPr bwMode="auto">
            <a:xfrm>
              <a:off x="190" y="2529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2" name="Line 41"/>
            <p:cNvSpPr>
              <a:spLocks noChangeShapeType="1"/>
            </p:cNvSpPr>
            <p:nvPr/>
          </p:nvSpPr>
          <p:spPr bwMode="auto">
            <a:xfrm>
              <a:off x="190" y="253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3" name="Line 42"/>
            <p:cNvSpPr>
              <a:spLocks noChangeShapeType="1"/>
            </p:cNvSpPr>
            <p:nvPr/>
          </p:nvSpPr>
          <p:spPr bwMode="auto">
            <a:xfrm>
              <a:off x="190" y="235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4" name="Line 43"/>
            <p:cNvSpPr>
              <a:spLocks noChangeShapeType="1"/>
            </p:cNvSpPr>
            <p:nvPr/>
          </p:nvSpPr>
          <p:spPr bwMode="auto">
            <a:xfrm>
              <a:off x="190" y="235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5" name="Line 44"/>
            <p:cNvSpPr>
              <a:spLocks noChangeShapeType="1"/>
            </p:cNvSpPr>
            <p:nvPr/>
          </p:nvSpPr>
          <p:spPr bwMode="auto">
            <a:xfrm>
              <a:off x="190" y="2174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6" name="Line 45"/>
            <p:cNvSpPr>
              <a:spLocks noChangeShapeType="1"/>
            </p:cNvSpPr>
            <p:nvPr/>
          </p:nvSpPr>
          <p:spPr bwMode="auto">
            <a:xfrm>
              <a:off x="190" y="217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7" name="Line 46"/>
            <p:cNvSpPr>
              <a:spLocks noChangeShapeType="1"/>
            </p:cNvSpPr>
            <p:nvPr/>
          </p:nvSpPr>
          <p:spPr bwMode="auto">
            <a:xfrm>
              <a:off x="190" y="3055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8" name="Line 47"/>
            <p:cNvSpPr>
              <a:spLocks noChangeShapeType="1"/>
            </p:cNvSpPr>
            <p:nvPr/>
          </p:nvSpPr>
          <p:spPr bwMode="auto">
            <a:xfrm>
              <a:off x="190" y="3059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9" name="Line 48"/>
            <p:cNvSpPr>
              <a:spLocks noChangeShapeType="1"/>
            </p:cNvSpPr>
            <p:nvPr/>
          </p:nvSpPr>
          <p:spPr bwMode="auto">
            <a:xfrm>
              <a:off x="190" y="306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0" name="Line 49"/>
            <p:cNvSpPr>
              <a:spLocks noChangeShapeType="1"/>
            </p:cNvSpPr>
            <p:nvPr/>
          </p:nvSpPr>
          <p:spPr bwMode="auto">
            <a:xfrm>
              <a:off x="190" y="306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1" name="Rectangle 50"/>
            <p:cNvSpPr>
              <a:spLocks noChangeArrowheads="1"/>
            </p:cNvSpPr>
            <p:nvPr/>
          </p:nvSpPr>
          <p:spPr bwMode="auto">
            <a:xfrm>
              <a:off x="2040" y="2935"/>
              <a:ext cx="3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72" name="Freeform 51"/>
            <p:cNvSpPr>
              <a:spLocks/>
            </p:cNvSpPr>
            <p:nvPr/>
          </p:nvSpPr>
          <p:spPr bwMode="auto">
            <a:xfrm>
              <a:off x="2058" y="3027"/>
              <a:ext cx="16" cy="71"/>
            </a:xfrm>
            <a:custGeom>
              <a:avLst/>
              <a:gdLst>
                <a:gd name="T0" fmla="*/ 0 w 16"/>
                <a:gd name="T1" fmla="*/ 0 h 71"/>
                <a:gd name="T2" fmla="*/ 16 w 16"/>
                <a:gd name="T3" fmla="*/ 36 h 71"/>
                <a:gd name="T4" fmla="*/ 0 w 16"/>
                <a:gd name="T5" fmla="*/ 71 h 71"/>
                <a:gd name="T6" fmla="*/ 0 w 16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1"/>
                <a:gd name="T14" fmla="*/ 16 w 16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1">
                  <a:moveTo>
                    <a:pt x="0" y="0"/>
                  </a:moveTo>
                  <a:lnTo>
                    <a:pt x="16" y="36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73" name="Line 52"/>
            <p:cNvSpPr>
              <a:spLocks noChangeShapeType="1"/>
            </p:cNvSpPr>
            <p:nvPr/>
          </p:nvSpPr>
          <p:spPr bwMode="auto">
            <a:xfrm flipV="1">
              <a:off x="1129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4" name="Line 53"/>
            <p:cNvSpPr>
              <a:spLocks noChangeShapeType="1"/>
            </p:cNvSpPr>
            <p:nvPr/>
          </p:nvSpPr>
          <p:spPr bwMode="auto">
            <a:xfrm flipV="1">
              <a:off x="1131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5" name="Line 54"/>
            <p:cNvSpPr>
              <a:spLocks noChangeShapeType="1"/>
            </p:cNvSpPr>
            <p:nvPr/>
          </p:nvSpPr>
          <p:spPr bwMode="auto">
            <a:xfrm flipV="1">
              <a:off x="1133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6" name="Line 55"/>
            <p:cNvSpPr>
              <a:spLocks noChangeShapeType="1"/>
            </p:cNvSpPr>
            <p:nvPr/>
          </p:nvSpPr>
          <p:spPr bwMode="auto">
            <a:xfrm flipV="1">
              <a:off x="1135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7" name="Rectangle 56"/>
            <p:cNvSpPr>
              <a:spLocks noChangeArrowheads="1"/>
            </p:cNvSpPr>
            <p:nvPr/>
          </p:nvSpPr>
          <p:spPr bwMode="auto">
            <a:xfrm>
              <a:off x="1155" y="1991"/>
              <a:ext cx="3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78" name="Freeform 57"/>
            <p:cNvSpPr>
              <a:spLocks/>
            </p:cNvSpPr>
            <p:nvPr/>
          </p:nvSpPr>
          <p:spPr bwMode="auto">
            <a:xfrm>
              <a:off x="1116" y="2003"/>
              <a:ext cx="34" cy="36"/>
            </a:xfrm>
            <a:custGeom>
              <a:avLst/>
              <a:gdLst>
                <a:gd name="T0" fmla="*/ 0 w 34"/>
                <a:gd name="T1" fmla="*/ 36 h 36"/>
                <a:gd name="T2" fmla="*/ 17 w 34"/>
                <a:gd name="T3" fmla="*/ 0 h 36"/>
                <a:gd name="T4" fmla="*/ 34 w 34"/>
                <a:gd name="T5" fmla="*/ 36 h 36"/>
                <a:gd name="T6" fmla="*/ 0 w 34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0" y="36"/>
                  </a:moveTo>
                  <a:lnTo>
                    <a:pt x="17" y="0"/>
                  </a:lnTo>
                  <a:lnTo>
                    <a:pt x="34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79" name="Rectangle 58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80" name="Line 59"/>
            <p:cNvSpPr>
              <a:spLocks noChangeShapeType="1"/>
            </p:cNvSpPr>
            <p:nvPr/>
          </p:nvSpPr>
          <p:spPr bwMode="auto">
            <a:xfrm>
              <a:off x="378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1" name="Rectangle 60"/>
            <p:cNvSpPr>
              <a:spLocks noChangeArrowheads="1"/>
            </p:cNvSpPr>
            <p:nvPr/>
          </p:nvSpPr>
          <p:spPr bwMode="auto">
            <a:xfrm>
              <a:off x="360" y="3086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82" name="Line 61"/>
            <p:cNvSpPr>
              <a:spLocks noChangeShapeType="1"/>
            </p:cNvSpPr>
            <p:nvPr/>
          </p:nvSpPr>
          <p:spPr bwMode="auto">
            <a:xfrm>
              <a:off x="756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3" name="Rectangle 62"/>
            <p:cNvSpPr>
              <a:spLocks noChangeArrowheads="1"/>
            </p:cNvSpPr>
            <p:nvPr/>
          </p:nvSpPr>
          <p:spPr bwMode="auto">
            <a:xfrm>
              <a:off x="737" y="3086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84" name="Rectangle 63"/>
            <p:cNvSpPr>
              <a:spLocks noChangeArrowheads="1"/>
            </p:cNvSpPr>
            <p:nvPr/>
          </p:nvSpPr>
          <p:spPr bwMode="auto">
            <a:xfrm>
              <a:off x="1140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85" name="Line 64"/>
            <p:cNvSpPr>
              <a:spLocks noChangeShapeType="1"/>
            </p:cNvSpPr>
            <p:nvPr/>
          </p:nvSpPr>
          <p:spPr bwMode="auto">
            <a:xfrm>
              <a:off x="1510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6" name="Rectangle 65"/>
            <p:cNvSpPr>
              <a:spLocks noChangeArrowheads="1"/>
            </p:cNvSpPr>
            <p:nvPr/>
          </p:nvSpPr>
          <p:spPr bwMode="auto">
            <a:xfrm>
              <a:off x="1512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87" name="Line 66"/>
            <p:cNvSpPr>
              <a:spLocks noChangeShapeType="1"/>
            </p:cNvSpPr>
            <p:nvPr/>
          </p:nvSpPr>
          <p:spPr bwMode="auto">
            <a:xfrm>
              <a:off x="1888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8" name="Rectangle 67"/>
            <p:cNvSpPr>
              <a:spLocks noChangeArrowheads="1"/>
            </p:cNvSpPr>
            <p:nvPr/>
          </p:nvSpPr>
          <p:spPr bwMode="auto">
            <a:xfrm>
              <a:off x="1889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89" name="Rectangle 68"/>
            <p:cNvSpPr>
              <a:spLocks noChangeArrowheads="1"/>
            </p:cNvSpPr>
            <p:nvPr/>
          </p:nvSpPr>
          <p:spPr bwMode="auto">
            <a:xfrm>
              <a:off x="1085" y="3732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90" name="Line 69"/>
            <p:cNvSpPr>
              <a:spLocks noChangeShapeType="1"/>
            </p:cNvSpPr>
            <p:nvPr/>
          </p:nvSpPr>
          <p:spPr bwMode="auto">
            <a:xfrm>
              <a:off x="1124" y="377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1" name="Rectangle 70"/>
            <p:cNvSpPr>
              <a:spLocks noChangeArrowheads="1"/>
            </p:cNvSpPr>
            <p:nvPr/>
          </p:nvSpPr>
          <p:spPr bwMode="auto">
            <a:xfrm>
              <a:off x="1085" y="3377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92" name="Line 71"/>
            <p:cNvSpPr>
              <a:spLocks noChangeShapeType="1"/>
            </p:cNvSpPr>
            <p:nvPr/>
          </p:nvSpPr>
          <p:spPr bwMode="auto">
            <a:xfrm>
              <a:off x="1124" y="3417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3" name="Rectangle 72"/>
            <p:cNvSpPr>
              <a:spLocks noChangeArrowheads="1"/>
            </p:cNvSpPr>
            <p:nvPr/>
          </p:nvSpPr>
          <p:spPr bwMode="auto">
            <a:xfrm>
              <a:off x="1103" y="2672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94" name="Line 73"/>
            <p:cNvSpPr>
              <a:spLocks noChangeShapeType="1"/>
            </p:cNvSpPr>
            <p:nvPr/>
          </p:nvSpPr>
          <p:spPr bwMode="auto">
            <a:xfrm>
              <a:off x="1124" y="271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5" name="Rectangle 74"/>
            <p:cNvSpPr>
              <a:spLocks noChangeArrowheads="1"/>
            </p:cNvSpPr>
            <p:nvPr/>
          </p:nvSpPr>
          <p:spPr bwMode="auto">
            <a:xfrm>
              <a:off x="1103" y="2318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96" name="Line 75"/>
            <p:cNvSpPr>
              <a:spLocks noChangeShapeType="1"/>
            </p:cNvSpPr>
            <p:nvPr/>
          </p:nvSpPr>
          <p:spPr bwMode="auto">
            <a:xfrm>
              <a:off x="1124" y="2357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Freeform 76"/>
            <p:cNvSpPr>
              <a:spLocks/>
            </p:cNvSpPr>
            <p:nvPr/>
          </p:nvSpPr>
          <p:spPr bwMode="auto">
            <a:xfrm>
              <a:off x="1039" y="3011"/>
              <a:ext cx="9" cy="52"/>
            </a:xfrm>
            <a:custGeom>
              <a:avLst/>
              <a:gdLst>
                <a:gd name="T0" fmla="*/ 9 w 5"/>
                <a:gd name="T1" fmla="*/ 0 h 13"/>
                <a:gd name="T2" fmla="*/ 5 w 5"/>
                <a:gd name="T3" fmla="*/ 12 h 13"/>
                <a:gd name="T4" fmla="*/ 2 w 5"/>
                <a:gd name="T5" fmla="*/ 28 h 13"/>
                <a:gd name="T6" fmla="*/ 2 w 5"/>
                <a:gd name="T7" fmla="*/ 36 h 13"/>
                <a:gd name="T8" fmla="*/ 0 w 5"/>
                <a:gd name="T9" fmla="*/ 40 h 13"/>
                <a:gd name="T10" fmla="*/ 0 w 5"/>
                <a:gd name="T11" fmla="*/ 44 h 13"/>
                <a:gd name="T12" fmla="*/ 0 w 5"/>
                <a:gd name="T13" fmla="*/ 48 h 13"/>
                <a:gd name="T14" fmla="*/ 0 w 5"/>
                <a:gd name="T15" fmla="*/ 48 h 13"/>
                <a:gd name="T16" fmla="*/ 0 w 5"/>
                <a:gd name="T17" fmla="*/ 52 h 13"/>
                <a:gd name="T18" fmla="*/ 0 w 5"/>
                <a:gd name="T19" fmla="*/ 5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5" y="0"/>
                  </a:moveTo>
                  <a:lnTo>
                    <a:pt x="3" y="3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Freeform 77"/>
            <p:cNvSpPr>
              <a:spLocks/>
            </p:cNvSpPr>
            <p:nvPr/>
          </p:nvSpPr>
          <p:spPr bwMode="auto">
            <a:xfrm>
              <a:off x="1048" y="2477"/>
              <a:ext cx="1030" cy="534"/>
            </a:xfrm>
            <a:custGeom>
              <a:avLst/>
              <a:gdLst>
                <a:gd name="T0" fmla="*/ 15 w 557"/>
                <a:gd name="T1" fmla="*/ 498 h 134"/>
                <a:gd name="T2" fmla="*/ 33 w 557"/>
                <a:gd name="T3" fmla="*/ 470 h 134"/>
                <a:gd name="T4" fmla="*/ 52 w 557"/>
                <a:gd name="T5" fmla="*/ 446 h 134"/>
                <a:gd name="T6" fmla="*/ 70 w 557"/>
                <a:gd name="T7" fmla="*/ 426 h 134"/>
                <a:gd name="T8" fmla="*/ 89 w 557"/>
                <a:gd name="T9" fmla="*/ 406 h 134"/>
                <a:gd name="T10" fmla="*/ 107 w 557"/>
                <a:gd name="T11" fmla="*/ 391 h 134"/>
                <a:gd name="T12" fmla="*/ 126 w 557"/>
                <a:gd name="T13" fmla="*/ 375 h 134"/>
                <a:gd name="T14" fmla="*/ 144 w 557"/>
                <a:gd name="T15" fmla="*/ 363 h 134"/>
                <a:gd name="T16" fmla="*/ 163 w 557"/>
                <a:gd name="T17" fmla="*/ 351 h 134"/>
                <a:gd name="T18" fmla="*/ 181 w 557"/>
                <a:gd name="T19" fmla="*/ 335 h 134"/>
                <a:gd name="T20" fmla="*/ 200 w 557"/>
                <a:gd name="T21" fmla="*/ 323 h 134"/>
                <a:gd name="T22" fmla="*/ 218 w 557"/>
                <a:gd name="T23" fmla="*/ 315 h 134"/>
                <a:gd name="T24" fmla="*/ 237 w 557"/>
                <a:gd name="T25" fmla="*/ 303 h 134"/>
                <a:gd name="T26" fmla="*/ 255 w 557"/>
                <a:gd name="T27" fmla="*/ 291 h 134"/>
                <a:gd name="T28" fmla="*/ 274 w 557"/>
                <a:gd name="T29" fmla="*/ 283 h 134"/>
                <a:gd name="T30" fmla="*/ 292 w 557"/>
                <a:gd name="T31" fmla="*/ 271 h 134"/>
                <a:gd name="T32" fmla="*/ 311 w 557"/>
                <a:gd name="T33" fmla="*/ 263 h 134"/>
                <a:gd name="T34" fmla="*/ 329 w 557"/>
                <a:gd name="T35" fmla="*/ 251 h 134"/>
                <a:gd name="T36" fmla="*/ 348 w 557"/>
                <a:gd name="T37" fmla="*/ 243 h 134"/>
                <a:gd name="T38" fmla="*/ 366 w 557"/>
                <a:gd name="T39" fmla="*/ 235 h 134"/>
                <a:gd name="T40" fmla="*/ 385 w 557"/>
                <a:gd name="T41" fmla="*/ 227 h 134"/>
                <a:gd name="T42" fmla="*/ 403 w 557"/>
                <a:gd name="T43" fmla="*/ 219 h 134"/>
                <a:gd name="T44" fmla="*/ 422 w 557"/>
                <a:gd name="T45" fmla="*/ 211 h 134"/>
                <a:gd name="T46" fmla="*/ 440 w 557"/>
                <a:gd name="T47" fmla="*/ 203 h 134"/>
                <a:gd name="T48" fmla="*/ 459 w 557"/>
                <a:gd name="T49" fmla="*/ 195 h 134"/>
                <a:gd name="T50" fmla="*/ 477 w 557"/>
                <a:gd name="T51" fmla="*/ 187 h 134"/>
                <a:gd name="T52" fmla="*/ 496 w 557"/>
                <a:gd name="T53" fmla="*/ 179 h 134"/>
                <a:gd name="T54" fmla="*/ 514 w 557"/>
                <a:gd name="T55" fmla="*/ 171 h 134"/>
                <a:gd name="T56" fmla="*/ 533 w 557"/>
                <a:gd name="T57" fmla="*/ 163 h 134"/>
                <a:gd name="T58" fmla="*/ 551 w 557"/>
                <a:gd name="T59" fmla="*/ 155 h 134"/>
                <a:gd name="T60" fmla="*/ 570 w 557"/>
                <a:gd name="T61" fmla="*/ 147 h 134"/>
                <a:gd name="T62" fmla="*/ 588 w 557"/>
                <a:gd name="T63" fmla="*/ 143 h 134"/>
                <a:gd name="T64" fmla="*/ 607 w 557"/>
                <a:gd name="T65" fmla="*/ 135 h 134"/>
                <a:gd name="T66" fmla="*/ 625 w 557"/>
                <a:gd name="T67" fmla="*/ 128 h 134"/>
                <a:gd name="T68" fmla="*/ 644 w 557"/>
                <a:gd name="T69" fmla="*/ 124 h 134"/>
                <a:gd name="T70" fmla="*/ 662 w 557"/>
                <a:gd name="T71" fmla="*/ 116 h 134"/>
                <a:gd name="T72" fmla="*/ 681 w 557"/>
                <a:gd name="T73" fmla="*/ 108 h 134"/>
                <a:gd name="T74" fmla="*/ 699 w 557"/>
                <a:gd name="T75" fmla="*/ 104 h 134"/>
                <a:gd name="T76" fmla="*/ 717 w 557"/>
                <a:gd name="T77" fmla="*/ 96 h 134"/>
                <a:gd name="T78" fmla="*/ 736 w 557"/>
                <a:gd name="T79" fmla="*/ 92 h 134"/>
                <a:gd name="T80" fmla="*/ 754 w 557"/>
                <a:gd name="T81" fmla="*/ 84 h 134"/>
                <a:gd name="T82" fmla="*/ 773 w 557"/>
                <a:gd name="T83" fmla="*/ 80 h 134"/>
                <a:gd name="T84" fmla="*/ 791 w 557"/>
                <a:gd name="T85" fmla="*/ 72 h 134"/>
                <a:gd name="T86" fmla="*/ 810 w 557"/>
                <a:gd name="T87" fmla="*/ 68 h 134"/>
                <a:gd name="T88" fmla="*/ 828 w 557"/>
                <a:gd name="T89" fmla="*/ 60 h 134"/>
                <a:gd name="T90" fmla="*/ 847 w 557"/>
                <a:gd name="T91" fmla="*/ 56 h 134"/>
                <a:gd name="T92" fmla="*/ 865 w 557"/>
                <a:gd name="T93" fmla="*/ 48 h 134"/>
                <a:gd name="T94" fmla="*/ 884 w 557"/>
                <a:gd name="T95" fmla="*/ 44 h 134"/>
                <a:gd name="T96" fmla="*/ 902 w 557"/>
                <a:gd name="T97" fmla="*/ 36 h 134"/>
                <a:gd name="T98" fmla="*/ 921 w 557"/>
                <a:gd name="T99" fmla="*/ 32 h 134"/>
                <a:gd name="T100" fmla="*/ 939 w 557"/>
                <a:gd name="T101" fmla="*/ 28 h 134"/>
                <a:gd name="T102" fmla="*/ 958 w 557"/>
                <a:gd name="T103" fmla="*/ 20 h 134"/>
                <a:gd name="T104" fmla="*/ 976 w 557"/>
                <a:gd name="T105" fmla="*/ 16 h 134"/>
                <a:gd name="T106" fmla="*/ 995 w 557"/>
                <a:gd name="T107" fmla="*/ 12 h 134"/>
                <a:gd name="T108" fmla="*/ 1013 w 557"/>
                <a:gd name="T109" fmla="*/ 4 h 134"/>
                <a:gd name="T110" fmla="*/ 1030 w 557"/>
                <a:gd name="T111" fmla="*/ 0 h 1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7"/>
                <a:gd name="T169" fmla="*/ 0 h 134"/>
                <a:gd name="T170" fmla="*/ 557 w 557"/>
                <a:gd name="T171" fmla="*/ 134 h 1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7" h="134">
                  <a:moveTo>
                    <a:pt x="0" y="134"/>
                  </a:moveTo>
                  <a:lnTo>
                    <a:pt x="2" y="131"/>
                  </a:lnTo>
                  <a:lnTo>
                    <a:pt x="4" y="129"/>
                  </a:lnTo>
                  <a:lnTo>
                    <a:pt x="6" y="127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2"/>
                  </a:lnTo>
                  <a:lnTo>
                    <a:pt x="14" y="120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5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8" y="112"/>
                  </a:lnTo>
                  <a:lnTo>
                    <a:pt x="30" y="111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6" y="108"/>
                  </a:lnTo>
                  <a:lnTo>
                    <a:pt x="38" y="107"/>
                  </a:lnTo>
                  <a:lnTo>
                    <a:pt x="40" y="106"/>
                  </a:lnTo>
                  <a:lnTo>
                    <a:pt x="42" y="105"/>
                  </a:lnTo>
                  <a:lnTo>
                    <a:pt x="44" y="104"/>
                  </a:lnTo>
                  <a:lnTo>
                    <a:pt x="46" y="103"/>
                  </a:lnTo>
                  <a:lnTo>
                    <a:pt x="48" y="102"/>
                  </a:lnTo>
                  <a:lnTo>
                    <a:pt x="50" y="101"/>
                  </a:lnTo>
                  <a:lnTo>
                    <a:pt x="52" y="101"/>
                  </a:lnTo>
                  <a:lnTo>
                    <a:pt x="54" y="100"/>
                  </a:lnTo>
                  <a:lnTo>
                    <a:pt x="56" y="99"/>
                  </a:lnTo>
                  <a:lnTo>
                    <a:pt x="58" y="98"/>
                  </a:lnTo>
                  <a:lnTo>
                    <a:pt x="60" y="97"/>
                  </a:lnTo>
                  <a:lnTo>
                    <a:pt x="62" y="97"/>
                  </a:lnTo>
                  <a:lnTo>
                    <a:pt x="64" y="96"/>
                  </a:lnTo>
                  <a:lnTo>
                    <a:pt x="66" y="95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2" y="93"/>
                  </a:lnTo>
                  <a:lnTo>
                    <a:pt x="74" y="92"/>
                  </a:lnTo>
                  <a:lnTo>
                    <a:pt x="76" y="92"/>
                  </a:lnTo>
                  <a:lnTo>
                    <a:pt x="78" y="91"/>
                  </a:lnTo>
                  <a:lnTo>
                    <a:pt x="80" y="90"/>
                  </a:lnTo>
                  <a:lnTo>
                    <a:pt x="82" y="89"/>
                  </a:lnTo>
                  <a:lnTo>
                    <a:pt x="84" y="89"/>
                  </a:lnTo>
                  <a:lnTo>
                    <a:pt x="86" y="88"/>
                  </a:lnTo>
                  <a:lnTo>
                    <a:pt x="88" y="88"/>
                  </a:lnTo>
                  <a:lnTo>
                    <a:pt x="90" y="87"/>
                  </a:lnTo>
                  <a:lnTo>
                    <a:pt x="92" y="86"/>
                  </a:lnTo>
                  <a:lnTo>
                    <a:pt x="94" y="86"/>
                  </a:lnTo>
                  <a:lnTo>
                    <a:pt x="96" y="85"/>
                  </a:lnTo>
                  <a:lnTo>
                    <a:pt x="98" y="84"/>
                  </a:lnTo>
                  <a:lnTo>
                    <a:pt x="100" y="84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6" y="82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79"/>
                  </a:lnTo>
                  <a:lnTo>
                    <a:pt x="118" y="79"/>
                  </a:lnTo>
                  <a:lnTo>
                    <a:pt x="120" y="78"/>
                  </a:lnTo>
                  <a:lnTo>
                    <a:pt x="122" y="77"/>
                  </a:lnTo>
                  <a:lnTo>
                    <a:pt x="124" y="77"/>
                  </a:lnTo>
                  <a:lnTo>
                    <a:pt x="126" y="76"/>
                  </a:lnTo>
                  <a:lnTo>
                    <a:pt x="128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4"/>
                  </a:lnTo>
                  <a:lnTo>
                    <a:pt x="136" y="74"/>
                  </a:lnTo>
                  <a:lnTo>
                    <a:pt x="138" y="73"/>
                  </a:lnTo>
                  <a:lnTo>
                    <a:pt x="140" y="73"/>
                  </a:lnTo>
                  <a:lnTo>
                    <a:pt x="142" y="72"/>
                  </a:lnTo>
                  <a:lnTo>
                    <a:pt x="144" y="72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0" y="70"/>
                  </a:lnTo>
                  <a:lnTo>
                    <a:pt x="152" y="70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6" y="64"/>
                  </a:lnTo>
                  <a:lnTo>
                    <a:pt x="178" y="63"/>
                  </a:lnTo>
                  <a:lnTo>
                    <a:pt x="180" y="63"/>
                  </a:lnTo>
                  <a:lnTo>
                    <a:pt x="182" y="62"/>
                  </a:lnTo>
                  <a:lnTo>
                    <a:pt x="184" y="62"/>
                  </a:lnTo>
                  <a:lnTo>
                    <a:pt x="186" y="62"/>
                  </a:lnTo>
                  <a:lnTo>
                    <a:pt x="188" y="61"/>
                  </a:lnTo>
                  <a:lnTo>
                    <a:pt x="190" y="61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6" y="59"/>
                  </a:lnTo>
                  <a:lnTo>
                    <a:pt x="198" y="59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5"/>
                  </a:lnTo>
                  <a:lnTo>
                    <a:pt x="220" y="54"/>
                  </a:lnTo>
                  <a:lnTo>
                    <a:pt x="222" y="54"/>
                  </a:lnTo>
                  <a:lnTo>
                    <a:pt x="224" y="53"/>
                  </a:lnTo>
                  <a:lnTo>
                    <a:pt x="226" y="53"/>
                  </a:lnTo>
                  <a:lnTo>
                    <a:pt x="228" y="53"/>
                  </a:lnTo>
                  <a:lnTo>
                    <a:pt x="230" y="52"/>
                  </a:lnTo>
                  <a:lnTo>
                    <a:pt x="232" y="52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8" y="51"/>
                  </a:lnTo>
                  <a:lnTo>
                    <a:pt x="240" y="50"/>
                  </a:lnTo>
                  <a:lnTo>
                    <a:pt x="242" y="50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8" y="49"/>
                  </a:lnTo>
                  <a:lnTo>
                    <a:pt x="250" y="48"/>
                  </a:lnTo>
                  <a:lnTo>
                    <a:pt x="252" y="48"/>
                  </a:lnTo>
                  <a:lnTo>
                    <a:pt x="254" y="47"/>
                  </a:lnTo>
                  <a:lnTo>
                    <a:pt x="256" y="47"/>
                  </a:lnTo>
                  <a:lnTo>
                    <a:pt x="258" y="47"/>
                  </a:lnTo>
                  <a:lnTo>
                    <a:pt x="260" y="46"/>
                  </a:lnTo>
                  <a:lnTo>
                    <a:pt x="262" y="46"/>
                  </a:lnTo>
                  <a:lnTo>
                    <a:pt x="264" y="45"/>
                  </a:lnTo>
                  <a:lnTo>
                    <a:pt x="266" y="45"/>
                  </a:lnTo>
                  <a:lnTo>
                    <a:pt x="268" y="45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4" y="44"/>
                  </a:lnTo>
                  <a:lnTo>
                    <a:pt x="276" y="43"/>
                  </a:lnTo>
                  <a:lnTo>
                    <a:pt x="278" y="43"/>
                  </a:lnTo>
                  <a:lnTo>
                    <a:pt x="280" y="43"/>
                  </a:lnTo>
                  <a:lnTo>
                    <a:pt x="282" y="42"/>
                  </a:lnTo>
                  <a:lnTo>
                    <a:pt x="284" y="42"/>
                  </a:lnTo>
                  <a:lnTo>
                    <a:pt x="286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0"/>
                  </a:lnTo>
                  <a:lnTo>
                    <a:pt x="294" y="40"/>
                  </a:lnTo>
                  <a:lnTo>
                    <a:pt x="296" y="40"/>
                  </a:lnTo>
                  <a:lnTo>
                    <a:pt x="298" y="39"/>
                  </a:lnTo>
                  <a:lnTo>
                    <a:pt x="300" y="39"/>
                  </a:lnTo>
                  <a:lnTo>
                    <a:pt x="302" y="39"/>
                  </a:lnTo>
                  <a:lnTo>
                    <a:pt x="304" y="38"/>
                  </a:lnTo>
                  <a:lnTo>
                    <a:pt x="306" y="38"/>
                  </a:lnTo>
                  <a:lnTo>
                    <a:pt x="308" y="37"/>
                  </a:lnTo>
                  <a:lnTo>
                    <a:pt x="310" y="37"/>
                  </a:lnTo>
                  <a:lnTo>
                    <a:pt x="312" y="37"/>
                  </a:lnTo>
                  <a:lnTo>
                    <a:pt x="314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0" y="35"/>
                  </a:lnTo>
                  <a:lnTo>
                    <a:pt x="322" y="35"/>
                  </a:lnTo>
                  <a:lnTo>
                    <a:pt x="324" y="35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8" y="32"/>
                  </a:lnTo>
                  <a:lnTo>
                    <a:pt x="340" y="32"/>
                  </a:lnTo>
                  <a:lnTo>
                    <a:pt x="342" y="32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31"/>
                  </a:lnTo>
                  <a:lnTo>
                    <a:pt x="350" y="30"/>
                  </a:lnTo>
                  <a:lnTo>
                    <a:pt x="352" y="30"/>
                  </a:lnTo>
                  <a:lnTo>
                    <a:pt x="354" y="30"/>
                  </a:lnTo>
                  <a:lnTo>
                    <a:pt x="356" y="29"/>
                  </a:lnTo>
                  <a:lnTo>
                    <a:pt x="358" y="29"/>
                  </a:lnTo>
                  <a:lnTo>
                    <a:pt x="360" y="29"/>
                  </a:lnTo>
                  <a:lnTo>
                    <a:pt x="362" y="28"/>
                  </a:lnTo>
                  <a:lnTo>
                    <a:pt x="364" y="28"/>
                  </a:lnTo>
                  <a:lnTo>
                    <a:pt x="366" y="28"/>
                  </a:lnTo>
                  <a:lnTo>
                    <a:pt x="368" y="27"/>
                  </a:lnTo>
                  <a:lnTo>
                    <a:pt x="370" y="27"/>
                  </a:lnTo>
                  <a:lnTo>
                    <a:pt x="372" y="27"/>
                  </a:lnTo>
                  <a:lnTo>
                    <a:pt x="374" y="26"/>
                  </a:lnTo>
                  <a:lnTo>
                    <a:pt x="376" y="26"/>
                  </a:lnTo>
                  <a:lnTo>
                    <a:pt x="378" y="26"/>
                  </a:lnTo>
                  <a:lnTo>
                    <a:pt x="380" y="25"/>
                  </a:lnTo>
                  <a:lnTo>
                    <a:pt x="382" y="25"/>
                  </a:lnTo>
                  <a:lnTo>
                    <a:pt x="384" y="25"/>
                  </a:lnTo>
                  <a:lnTo>
                    <a:pt x="386" y="25"/>
                  </a:lnTo>
                  <a:lnTo>
                    <a:pt x="388" y="24"/>
                  </a:lnTo>
                  <a:lnTo>
                    <a:pt x="390" y="24"/>
                  </a:lnTo>
                  <a:lnTo>
                    <a:pt x="392" y="24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8" y="23"/>
                  </a:lnTo>
                  <a:lnTo>
                    <a:pt x="400" y="22"/>
                  </a:lnTo>
                  <a:lnTo>
                    <a:pt x="402" y="22"/>
                  </a:lnTo>
                  <a:lnTo>
                    <a:pt x="404" y="22"/>
                  </a:lnTo>
                  <a:lnTo>
                    <a:pt x="406" y="21"/>
                  </a:lnTo>
                  <a:lnTo>
                    <a:pt x="408" y="21"/>
                  </a:lnTo>
                  <a:lnTo>
                    <a:pt x="410" y="21"/>
                  </a:lnTo>
                  <a:lnTo>
                    <a:pt x="412" y="20"/>
                  </a:lnTo>
                  <a:lnTo>
                    <a:pt x="414" y="20"/>
                  </a:lnTo>
                  <a:lnTo>
                    <a:pt x="416" y="20"/>
                  </a:lnTo>
                  <a:lnTo>
                    <a:pt x="418" y="20"/>
                  </a:lnTo>
                  <a:lnTo>
                    <a:pt x="420" y="19"/>
                  </a:lnTo>
                  <a:lnTo>
                    <a:pt x="422" y="19"/>
                  </a:lnTo>
                  <a:lnTo>
                    <a:pt x="424" y="19"/>
                  </a:lnTo>
                  <a:lnTo>
                    <a:pt x="426" y="18"/>
                  </a:lnTo>
                  <a:lnTo>
                    <a:pt x="428" y="18"/>
                  </a:lnTo>
                  <a:lnTo>
                    <a:pt x="430" y="18"/>
                  </a:lnTo>
                  <a:lnTo>
                    <a:pt x="432" y="17"/>
                  </a:lnTo>
                  <a:lnTo>
                    <a:pt x="434" y="17"/>
                  </a:lnTo>
                  <a:lnTo>
                    <a:pt x="436" y="17"/>
                  </a:lnTo>
                  <a:lnTo>
                    <a:pt x="438" y="17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4" y="16"/>
                  </a:lnTo>
                  <a:lnTo>
                    <a:pt x="446" y="15"/>
                  </a:lnTo>
                  <a:lnTo>
                    <a:pt x="448" y="15"/>
                  </a:lnTo>
                  <a:lnTo>
                    <a:pt x="450" y="15"/>
                  </a:lnTo>
                  <a:lnTo>
                    <a:pt x="452" y="15"/>
                  </a:lnTo>
                  <a:lnTo>
                    <a:pt x="454" y="14"/>
                  </a:lnTo>
                  <a:lnTo>
                    <a:pt x="456" y="14"/>
                  </a:lnTo>
                  <a:lnTo>
                    <a:pt x="458" y="14"/>
                  </a:lnTo>
                  <a:lnTo>
                    <a:pt x="460" y="13"/>
                  </a:lnTo>
                  <a:lnTo>
                    <a:pt x="462" y="13"/>
                  </a:lnTo>
                  <a:lnTo>
                    <a:pt x="464" y="13"/>
                  </a:lnTo>
                  <a:lnTo>
                    <a:pt x="466" y="13"/>
                  </a:lnTo>
                  <a:lnTo>
                    <a:pt x="468" y="12"/>
                  </a:lnTo>
                  <a:lnTo>
                    <a:pt x="470" y="12"/>
                  </a:lnTo>
                  <a:lnTo>
                    <a:pt x="472" y="12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6" y="10"/>
                  </a:lnTo>
                  <a:lnTo>
                    <a:pt x="488" y="9"/>
                  </a:lnTo>
                  <a:lnTo>
                    <a:pt x="490" y="9"/>
                  </a:lnTo>
                  <a:lnTo>
                    <a:pt x="492" y="9"/>
                  </a:lnTo>
                  <a:lnTo>
                    <a:pt x="494" y="9"/>
                  </a:lnTo>
                  <a:lnTo>
                    <a:pt x="496" y="8"/>
                  </a:lnTo>
                  <a:lnTo>
                    <a:pt x="498" y="8"/>
                  </a:lnTo>
                  <a:lnTo>
                    <a:pt x="500" y="8"/>
                  </a:lnTo>
                  <a:lnTo>
                    <a:pt x="502" y="7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7"/>
                  </a:lnTo>
                  <a:lnTo>
                    <a:pt x="510" y="6"/>
                  </a:lnTo>
                  <a:lnTo>
                    <a:pt x="512" y="6"/>
                  </a:lnTo>
                  <a:lnTo>
                    <a:pt x="514" y="6"/>
                  </a:lnTo>
                  <a:lnTo>
                    <a:pt x="516" y="6"/>
                  </a:lnTo>
                  <a:lnTo>
                    <a:pt x="518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4" y="4"/>
                  </a:lnTo>
                  <a:lnTo>
                    <a:pt x="526" y="4"/>
                  </a:lnTo>
                  <a:lnTo>
                    <a:pt x="528" y="4"/>
                  </a:lnTo>
                  <a:lnTo>
                    <a:pt x="530" y="4"/>
                  </a:lnTo>
                  <a:lnTo>
                    <a:pt x="532" y="3"/>
                  </a:lnTo>
                  <a:lnTo>
                    <a:pt x="534" y="3"/>
                  </a:lnTo>
                  <a:lnTo>
                    <a:pt x="536" y="3"/>
                  </a:lnTo>
                  <a:lnTo>
                    <a:pt x="538" y="3"/>
                  </a:lnTo>
                  <a:lnTo>
                    <a:pt x="540" y="2"/>
                  </a:lnTo>
                  <a:lnTo>
                    <a:pt x="542" y="2"/>
                  </a:lnTo>
                  <a:lnTo>
                    <a:pt x="544" y="2"/>
                  </a:lnTo>
                  <a:lnTo>
                    <a:pt x="546" y="2"/>
                  </a:lnTo>
                  <a:lnTo>
                    <a:pt x="548" y="1"/>
                  </a:lnTo>
                  <a:lnTo>
                    <a:pt x="550" y="1"/>
                  </a:lnTo>
                  <a:lnTo>
                    <a:pt x="552" y="1"/>
                  </a:lnTo>
                  <a:lnTo>
                    <a:pt x="554" y="0"/>
                  </a:lnTo>
                  <a:lnTo>
                    <a:pt x="556" y="0"/>
                  </a:lnTo>
                  <a:lnTo>
                    <a:pt x="55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" name="Freeform 78"/>
            <p:cNvSpPr>
              <a:spLocks/>
            </p:cNvSpPr>
            <p:nvPr/>
          </p:nvSpPr>
          <p:spPr bwMode="auto">
            <a:xfrm>
              <a:off x="77" y="3772"/>
              <a:ext cx="2184" cy="29"/>
            </a:xfrm>
            <a:custGeom>
              <a:avLst/>
              <a:gdLst>
                <a:gd name="T0" fmla="*/ 32 w 1021"/>
                <a:gd name="T1" fmla="*/ 0 h 29"/>
                <a:gd name="T2" fmla="*/ 71 w 1021"/>
                <a:gd name="T3" fmla="*/ 0 h 29"/>
                <a:gd name="T4" fmla="*/ 109 w 1021"/>
                <a:gd name="T5" fmla="*/ 0 h 29"/>
                <a:gd name="T6" fmla="*/ 148 w 1021"/>
                <a:gd name="T7" fmla="*/ 0 h 29"/>
                <a:gd name="T8" fmla="*/ 186 w 1021"/>
                <a:gd name="T9" fmla="*/ 0 h 29"/>
                <a:gd name="T10" fmla="*/ 225 w 1021"/>
                <a:gd name="T11" fmla="*/ 0 h 29"/>
                <a:gd name="T12" fmla="*/ 263 w 1021"/>
                <a:gd name="T13" fmla="*/ 0 h 29"/>
                <a:gd name="T14" fmla="*/ 302 w 1021"/>
                <a:gd name="T15" fmla="*/ 0 h 29"/>
                <a:gd name="T16" fmla="*/ 340 w 1021"/>
                <a:gd name="T17" fmla="*/ 0 h 29"/>
                <a:gd name="T18" fmla="*/ 379 w 1021"/>
                <a:gd name="T19" fmla="*/ 0 h 29"/>
                <a:gd name="T20" fmla="*/ 417 w 1021"/>
                <a:gd name="T21" fmla="*/ 0 h 29"/>
                <a:gd name="T22" fmla="*/ 456 w 1021"/>
                <a:gd name="T23" fmla="*/ 0 h 29"/>
                <a:gd name="T24" fmla="*/ 494 w 1021"/>
                <a:gd name="T25" fmla="*/ 0 h 29"/>
                <a:gd name="T26" fmla="*/ 533 w 1021"/>
                <a:gd name="T27" fmla="*/ 0 h 29"/>
                <a:gd name="T28" fmla="*/ 571 w 1021"/>
                <a:gd name="T29" fmla="*/ 0 h 29"/>
                <a:gd name="T30" fmla="*/ 610 w 1021"/>
                <a:gd name="T31" fmla="*/ 0 h 29"/>
                <a:gd name="T32" fmla="*/ 648 w 1021"/>
                <a:gd name="T33" fmla="*/ 0 h 29"/>
                <a:gd name="T34" fmla="*/ 687 w 1021"/>
                <a:gd name="T35" fmla="*/ 0 h 29"/>
                <a:gd name="T36" fmla="*/ 725 w 1021"/>
                <a:gd name="T37" fmla="*/ 0 h 29"/>
                <a:gd name="T38" fmla="*/ 764 w 1021"/>
                <a:gd name="T39" fmla="*/ 0 h 29"/>
                <a:gd name="T40" fmla="*/ 802 w 1021"/>
                <a:gd name="T41" fmla="*/ 0 h 29"/>
                <a:gd name="T42" fmla="*/ 841 w 1021"/>
                <a:gd name="T43" fmla="*/ 0 h 29"/>
                <a:gd name="T44" fmla="*/ 879 w 1021"/>
                <a:gd name="T45" fmla="*/ 0 h 29"/>
                <a:gd name="T46" fmla="*/ 918 w 1021"/>
                <a:gd name="T47" fmla="*/ 0 h 29"/>
                <a:gd name="T48" fmla="*/ 956 w 1021"/>
                <a:gd name="T49" fmla="*/ 0 h 29"/>
                <a:gd name="T50" fmla="*/ 995 w 1021"/>
                <a:gd name="T51" fmla="*/ 0 h 29"/>
                <a:gd name="T52" fmla="*/ 1033 w 1021"/>
                <a:gd name="T53" fmla="*/ 0 h 29"/>
                <a:gd name="T54" fmla="*/ 1072 w 1021"/>
                <a:gd name="T55" fmla="*/ 0 h 29"/>
                <a:gd name="T56" fmla="*/ 1110 w 1021"/>
                <a:gd name="T57" fmla="*/ 0 h 29"/>
                <a:gd name="T58" fmla="*/ 1149 w 1021"/>
                <a:gd name="T59" fmla="*/ 0 h 29"/>
                <a:gd name="T60" fmla="*/ 1187 w 1021"/>
                <a:gd name="T61" fmla="*/ 0 h 29"/>
                <a:gd name="T62" fmla="*/ 1226 w 1021"/>
                <a:gd name="T63" fmla="*/ 0 h 29"/>
                <a:gd name="T64" fmla="*/ 1264 w 1021"/>
                <a:gd name="T65" fmla="*/ 0 h 29"/>
                <a:gd name="T66" fmla="*/ 1303 w 1021"/>
                <a:gd name="T67" fmla="*/ 0 h 29"/>
                <a:gd name="T68" fmla="*/ 1341 w 1021"/>
                <a:gd name="T69" fmla="*/ 0 h 29"/>
                <a:gd name="T70" fmla="*/ 1380 w 1021"/>
                <a:gd name="T71" fmla="*/ 0 h 29"/>
                <a:gd name="T72" fmla="*/ 1418 w 1021"/>
                <a:gd name="T73" fmla="*/ 0 h 29"/>
                <a:gd name="T74" fmla="*/ 1457 w 1021"/>
                <a:gd name="T75" fmla="*/ 0 h 29"/>
                <a:gd name="T76" fmla="*/ 1495 w 1021"/>
                <a:gd name="T77" fmla="*/ 0 h 29"/>
                <a:gd name="T78" fmla="*/ 1534 w 1021"/>
                <a:gd name="T79" fmla="*/ 0 h 29"/>
                <a:gd name="T80" fmla="*/ 1572 w 1021"/>
                <a:gd name="T81" fmla="*/ 0 h 29"/>
                <a:gd name="T82" fmla="*/ 1611 w 1021"/>
                <a:gd name="T83" fmla="*/ 0 h 29"/>
                <a:gd name="T84" fmla="*/ 1649 w 1021"/>
                <a:gd name="T85" fmla="*/ 0 h 29"/>
                <a:gd name="T86" fmla="*/ 1688 w 1021"/>
                <a:gd name="T87" fmla="*/ 0 h 29"/>
                <a:gd name="T88" fmla="*/ 1726 w 1021"/>
                <a:gd name="T89" fmla="*/ 0 h 29"/>
                <a:gd name="T90" fmla="*/ 1765 w 1021"/>
                <a:gd name="T91" fmla="*/ 0 h 29"/>
                <a:gd name="T92" fmla="*/ 1803 w 1021"/>
                <a:gd name="T93" fmla="*/ 0 h 29"/>
                <a:gd name="T94" fmla="*/ 1842 w 1021"/>
                <a:gd name="T95" fmla="*/ 0 h 29"/>
                <a:gd name="T96" fmla="*/ 1880 w 1021"/>
                <a:gd name="T97" fmla="*/ 0 h 29"/>
                <a:gd name="T98" fmla="*/ 1919 w 1021"/>
                <a:gd name="T99" fmla="*/ 0 h 29"/>
                <a:gd name="T100" fmla="*/ 1957 w 1021"/>
                <a:gd name="T101" fmla="*/ 0 h 29"/>
                <a:gd name="T102" fmla="*/ 1996 w 1021"/>
                <a:gd name="T103" fmla="*/ 0 h 29"/>
                <a:gd name="T104" fmla="*/ 2034 w 1021"/>
                <a:gd name="T105" fmla="*/ 0 h 29"/>
                <a:gd name="T106" fmla="*/ 2073 w 1021"/>
                <a:gd name="T107" fmla="*/ 0 h 29"/>
                <a:gd name="T108" fmla="*/ 2111 w 1021"/>
                <a:gd name="T109" fmla="*/ 0 h 29"/>
                <a:gd name="T110" fmla="*/ 2150 w 1021"/>
                <a:gd name="T111" fmla="*/ 0 h 29"/>
                <a:gd name="T112" fmla="*/ 2184 w 1021"/>
                <a:gd name="T113" fmla="*/ 0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1"/>
                <a:gd name="T172" fmla="*/ 0 h 29"/>
                <a:gd name="T173" fmla="*/ 1021 w 1021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1" h="2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2" y="0"/>
                  </a:lnTo>
                  <a:lnTo>
                    <a:pt x="255" y="0"/>
                  </a:lnTo>
                  <a:lnTo>
                    <a:pt x="258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4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4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50" y="0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5" y="0"/>
                  </a:lnTo>
                  <a:lnTo>
                    <a:pt x="468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9" y="0"/>
                  </a:lnTo>
                  <a:lnTo>
                    <a:pt x="522" y="0"/>
                  </a:lnTo>
                  <a:lnTo>
                    <a:pt x="525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4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49" y="0"/>
                  </a:lnTo>
                  <a:lnTo>
                    <a:pt x="552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79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5" y="0"/>
                  </a:lnTo>
                  <a:lnTo>
                    <a:pt x="618" y="0"/>
                  </a:lnTo>
                  <a:lnTo>
                    <a:pt x="621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1" y="0"/>
                  </a:lnTo>
                  <a:lnTo>
                    <a:pt x="654" y="0"/>
                  </a:lnTo>
                  <a:lnTo>
                    <a:pt x="657" y="0"/>
                  </a:lnTo>
                  <a:lnTo>
                    <a:pt x="660" y="0"/>
                  </a:lnTo>
                  <a:lnTo>
                    <a:pt x="663" y="0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8" y="0"/>
                  </a:lnTo>
                  <a:lnTo>
                    <a:pt x="681" y="0"/>
                  </a:lnTo>
                  <a:lnTo>
                    <a:pt x="684" y="0"/>
                  </a:lnTo>
                  <a:lnTo>
                    <a:pt x="687" y="0"/>
                  </a:lnTo>
                  <a:lnTo>
                    <a:pt x="690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6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5" y="0"/>
                  </a:lnTo>
                  <a:lnTo>
                    <a:pt x="768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89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8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3" y="0"/>
                  </a:lnTo>
                  <a:lnTo>
                    <a:pt x="816" y="0"/>
                  </a:lnTo>
                  <a:lnTo>
                    <a:pt x="819" y="0"/>
                  </a:lnTo>
                  <a:lnTo>
                    <a:pt x="822" y="0"/>
                  </a:lnTo>
                  <a:lnTo>
                    <a:pt x="825" y="0"/>
                  </a:lnTo>
                  <a:lnTo>
                    <a:pt x="828" y="0"/>
                  </a:lnTo>
                  <a:lnTo>
                    <a:pt x="831" y="0"/>
                  </a:lnTo>
                  <a:lnTo>
                    <a:pt x="834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7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6" y="0"/>
                  </a:lnTo>
                  <a:lnTo>
                    <a:pt x="879" y="0"/>
                  </a:lnTo>
                  <a:lnTo>
                    <a:pt x="882" y="0"/>
                  </a:lnTo>
                  <a:lnTo>
                    <a:pt x="885" y="0"/>
                  </a:lnTo>
                  <a:lnTo>
                    <a:pt x="888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7" y="0"/>
                  </a:lnTo>
                  <a:lnTo>
                    <a:pt x="900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30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39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4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72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1" y="0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0"/>
                  </a:lnTo>
                  <a:lnTo>
                    <a:pt x="996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4" y="0"/>
                  </a:lnTo>
                  <a:lnTo>
                    <a:pt x="1017" y="0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 w="317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" name="Rectangle 79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5" name="Group 83"/>
          <p:cNvGrpSpPr>
            <a:grpSpLocks noChangeAspect="1"/>
          </p:cNvGrpSpPr>
          <p:nvPr/>
        </p:nvGrpSpPr>
        <p:grpSpPr bwMode="auto">
          <a:xfrm>
            <a:off x="6173789" y="3486151"/>
            <a:ext cx="3051175" cy="3070225"/>
            <a:chOff x="2413" y="2162"/>
            <a:chExt cx="1922" cy="1934"/>
          </a:xfrm>
        </p:grpSpPr>
        <p:sp>
          <p:nvSpPr>
            <p:cNvPr id="6157" name="AutoShape 82"/>
            <p:cNvSpPr>
              <a:spLocks noChangeAspect="1" noChangeArrowheads="1" noTextEdit="1"/>
            </p:cNvSpPr>
            <p:nvPr/>
          </p:nvSpPr>
          <p:spPr bwMode="auto">
            <a:xfrm>
              <a:off x="2413" y="2166"/>
              <a:ext cx="1922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8" name="Rectangle 84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59" name="Line 85"/>
            <p:cNvSpPr>
              <a:spLocks noChangeShapeType="1"/>
            </p:cNvSpPr>
            <p:nvPr/>
          </p:nvSpPr>
          <p:spPr bwMode="auto">
            <a:xfrm flipV="1">
              <a:off x="262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0" name="Line 86"/>
            <p:cNvSpPr>
              <a:spLocks noChangeShapeType="1"/>
            </p:cNvSpPr>
            <p:nvPr/>
          </p:nvSpPr>
          <p:spPr bwMode="auto">
            <a:xfrm flipV="1">
              <a:off x="262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1" name="Line 87"/>
            <p:cNvSpPr>
              <a:spLocks noChangeShapeType="1"/>
            </p:cNvSpPr>
            <p:nvPr/>
          </p:nvSpPr>
          <p:spPr bwMode="auto">
            <a:xfrm flipV="1">
              <a:off x="284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2" name="Line 88"/>
            <p:cNvSpPr>
              <a:spLocks noChangeShapeType="1"/>
            </p:cNvSpPr>
            <p:nvPr/>
          </p:nvSpPr>
          <p:spPr bwMode="auto">
            <a:xfrm flipV="1">
              <a:off x="284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3" name="Line 89"/>
            <p:cNvSpPr>
              <a:spLocks noChangeShapeType="1"/>
            </p:cNvSpPr>
            <p:nvPr/>
          </p:nvSpPr>
          <p:spPr bwMode="auto">
            <a:xfrm flipV="1">
              <a:off x="326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4" name="Line 90"/>
            <p:cNvSpPr>
              <a:spLocks noChangeShapeType="1"/>
            </p:cNvSpPr>
            <p:nvPr/>
          </p:nvSpPr>
          <p:spPr bwMode="auto">
            <a:xfrm flipV="1">
              <a:off x="326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5" name="Line 91"/>
            <p:cNvSpPr>
              <a:spLocks noChangeShapeType="1"/>
            </p:cNvSpPr>
            <p:nvPr/>
          </p:nvSpPr>
          <p:spPr bwMode="auto">
            <a:xfrm flipV="1">
              <a:off x="347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6" name="Line 92"/>
            <p:cNvSpPr>
              <a:spLocks noChangeShapeType="1"/>
            </p:cNvSpPr>
            <p:nvPr/>
          </p:nvSpPr>
          <p:spPr bwMode="auto">
            <a:xfrm flipV="1">
              <a:off x="348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7" name="Line 93"/>
            <p:cNvSpPr>
              <a:spLocks noChangeShapeType="1"/>
            </p:cNvSpPr>
            <p:nvPr/>
          </p:nvSpPr>
          <p:spPr bwMode="auto">
            <a:xfrm flipV="1">
              <a:off x="369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8" name="Line 94"/>
            <p:cNvSpPr>
              <a:spLocks noChangeShapeType="1"/>
            </p:cNvSpPr>
            <p:nvPr/>
          </p:nvSpPr>
          <p:spPr bwMode="auto">
            <a:xfrm flipV="1">
              <a:off x="369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9" name="Line 95"/>
            <p:cNvSpPr>
              <a:spLocks noChangeShapeType="1"/>
            </p:cNvSpPr>
            <p:nvPr/>
          </p:nvSpPr>
          <p:spPr bwMode="auto">
            <a:xfrm flipV="1">
              <a:off x="390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0" name="Line 96"/>
            <p:cNvSpPr>
              <a:spLocks noChangeShapeType="1"/>
            </p:cNvSpPr>
            <p:nvPr/>
          </p:nvSpPr>
          <p:spPr bwMode="auto">
            <a:xfrm flipV="1">
              <a:off x="390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1" name="Line 97"/>
            <p:cNvSpPr>
              <a:spLocks noChangeShapeType="1"/>
            </p:cNvSpPr>
            <p:nvPr/>
          </p:nvSpPr>
          <p:spPr bwMode="auto">
            <a:xfrm flipV="1">
              <a:off x="411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2" name="Line 98"/>
            <p:cNvSpPr>
              <a:spLocks noChangeShapeType="1"/>
            </p:cNvSpPr>
            <p:nvPr/>
          </p:nvSpPr>
          <p:spPr bwMode="auto">
            <a:xfrm flipV="1">
              <a:off x="411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3" name="Line 99"/>
            <p:cNvSpPr>
              <a:spLocks noChangeShapeType="1"/>
            </p:cNvSpPr>
            <p:nvPr/>
          </p:nvSpPr>
          <p:spPr bwMode="auto">
            <a:xfrm>
              <a:off x="2417" y="384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Line 100"/>
            <p:cNvSpPr>
              <a:spLocks noChangeShapeType="1"/>
            </p:cNvSpPr>
            <p:nvPr/>
          </p:nvSpPr>
          <p:spPr bwMode="auto">
            <a:xfrm>
              <a:off x="2417" y="384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Line 101"/>
            <p:cNvSpPr>
              <a:spLocks noChangeShapeType="1"/>
            </p:cNvSpPr>
            <p:nvPr/>
          </p:nvSpPr>
          <p:spPr bwMode="auto">
            <a:xfrm>
              <a:off x="2417" y="3607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Line 102"/>
            <p:cNvSpPr>
              <a:spLocks noChangeShapeType="1"/>
            </p:cNvSpPr>
            <p:nvPr/>
          </p:nvSpPr>
          <p:spPr bwMode="auto">
            <a:xfrm>
              <a:off x="2417" y="3611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Line 103"/>
            <p:cNvSpPr>
              <a:spLocks noChangeShapeType="1"/>
            </p:cNvSpPr>
            <p:nvPr/>
          </p:nvSpPr>
          <p:spPr bwMode="auto">
            <a:xfrm>
              <a:off x="2417" y="3126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Line 104"/>
            <p:cNvSpPr>
              <a:spLocks noChangeShapeType="1"/>
            </p:cNvSpPr>
            <p:nvPr/>
          </p:nvSpPr>
          <p:spPr bwMode="auto">
            <a:xfrm>
              <a:off x="2417" y="3129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Line 105"/>
            <p:cNvSpPr>
              <a:spLocks noChangeShapeType="1"/>
            </p:cNvSpPr>
            <p:nvPr/>
          </p:nvSpPr>
          <p:spPr bwMode="auto">
            <a:xfrm>
              <a:off x="2417" y="288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Line 106"/>
            <p:cNvSpPr>
              <a:spLocks noChangeShapeType="1"/>
            </p:cNvSpPr>
            <p:nvPr/>
          </p:nvSpPr>
          <p:spPr bwMode="auto">
            <a:xfrm>
              <a:off x="2417" y="2892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Line 107"/>
            <p:cNvSpPr>
              <a:spLocks noChangeShapeType="1"/>
            </p:cNvSpPr>
            <p:nvPr/>
          </p:nvSpPr>
          <p:spPr bwMode="auto">
            <a:xfrm>
              <a:off x="2417" y="264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Line 108"/>
            <p:cNvSpPr>
              <a:spLocks noChangeShapeType="1"/>
            </p:cNvSpPr>
            <p:nvPr/>
          </p:nvSpPr>
          <p:spPr bwMode="auto">
            <a:xfrm>
              <a:off x="2417" y="2651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Line 109"/>
            <p:cNvSpPr>
              <a:spLocks noChangeShapeType="1"/>
            </p:cNvSpPr>
            <p:nvPr/>
          </p:nvSpPr>
          <p:spPr bwMode="auto">
            <a:xfrm>
              <a:off x="2417" y="2410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Line 110"/>
            <p:cNvSpPr>
              <a:spLocks noChangeShapeType="1"/>
            </p:cNvSpPr>
            <p:nvPr/>
          </p:nvSpPr>
          <p:spPr bwMode="auto">
            <a:xfrm>
              <a:off x="2417" y="241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Line 111"/>
            <p:cNvSpPr>
              <a:spLocks noChangeShapeType="1"/>
            </p:cNvSpPr>
            <p:nvPr/>
          </p:nvSpPr>
          <p:spPr bwMode="auto">
            <a:xfrm>
              <a:off x="2417" y="3363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Line 112"/>
            <p:cNvSpPr>
              <a:spLocks noChangeShapeType="1"/>
            </p:cNvSpPr>
            <p:nvPr/>
          </p:nvSpPr>
          <p:spPr bwMode="auto">
            <a:xfrm>
              <a:off x="2417" y="3366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Line 113"/>
            <p:cNvSpPr>
              <a:spLocks noChangeShapeType="1"/>
            </p:cNvSpPr>
            <p:nvPr/>
          </p:nvSpPr>
          <p:spPr bwMode="auto">
            <a:xfrm>
              <a:off x="2417" y="3370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Line 114"/>
            <p:cNvSpPr>
              <a:spLocks noChangeShapeType="1"/>
            </p:cNvSpPr>
            <p:nvPr/>
          </p:nvSpPr>
          <p:spPr bwMode="auto">
            <a:xfrm>
              <a:off x="2417" y="337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Rectangle 115"/>
            <p:cNvSpPr>
              <a:spLocks noChangeArrowheads="1"/>
            </p:cNvSpPr>
            <p:nvPr/>
          </p:nvSpPr>
          <p:spPr bwMode="auto">
            <a:xfrm>
              <a:off x="4294" y="3259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190" name="Freeform 116"/>
            <p:cNvSpPr>
              <a:spLocks/>
            </p:cNvSpPr>
            <p:nvPr/>
          </p:nvSpPr>
          <p:spPr bwMode="auto">
            <a:xfrm>
              <a:off x="4312" y="3338"/>
              <a:ext cx="17" cy="64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1" name="Line 117"/>
            <p:cNvSpPr>
              <a:spLocks noChangeShapeType="1"/>
            </p:cNvSpPr>
            <p:nvPr/>
          </p:nvSpPr>
          <p:spPr bwMode="auto">
            <a:xfrm flipV="1">
              <a:off x="305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Line 118"/>
            <p:cNvSpPr>
              <a:spLocks noChangeShapeType="1"/>
            </p:cNvSpPr>
            <p:nvPr/>
          </p:nvSpPr>
          <p:spPr bwMode="auto">
            <a:xfrm flipV="1">
              <a:off x="305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Line 119"/>
            <p:cNvSpPr>
              <a:spLocks noChangeShapeType="1"/>
            </p:cNvSpPr>
            <p:nvPr/>
          </p:nvSpPr>
          <p:spPr bwMode="auto">
            <a:xfrm flipV="1">
              <a:off x="305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Line 120"/>
            <p:cNvSpPr>
              <a:spLocks noChangeShapeType="1"/>
            </p:cNvSpPr>
            <p:nvPr/>
          </p:nvSpPr>
          <p:spPr bwMode="auto">
            <a:xfrm flipV="1">
              <a:off x="305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Rectangle 121"/>
            <p:cNvSpPr>
              <a:spLocks noChangeArrowheads="1"/>
            </p:cNvSpPr>
            <p:nvPr/>
          </p:nvSpPr>
          <p:spPr bwMode="auto">
            <a:xfrm>
              <a:off x="3077" y="2162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196" name="Freeform 122"/>
            <p:cNvSpPr>
              <a:spLocks/>
            </p:cNvSpPr>
            <p:nvPr/>
          </p:nvSpPr>
          <p:spPr bwMode="auto">
            <a:xfrm>
              <a:off x="3038" y="2173"/>
              <a:ext cx="34" cy="33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7" name="Rectangle 123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8" name="Line 124"/>
            <p:cNvSpPr>
              <a:spLocks noChangeShapeType="1"/>
            </p:cNvSpPr>
            <p:nvPr/>
          </p:nvSpPr>
          <p:spPr bwMode="auto">
            <a:xfrm>
              <a:off x="2629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Rectangle 125"/>
            <p:cNvSpPr>
              <a:spLocks noChangeArrowheads="1"/>
            </p:cNvSpPr>
            <p:nvPr/>
          </p:nvSpPr>
          <p:spPr bwMode="auto">
            <a:xfrm>
              <a:off x="2610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00" name="Line 126"/>
            <p:cNvSpPr>
              <a:spLocks noChangeShapeType="1"/>
            </p:cNvSpPr>
            <p:nvPr/>
          </p:nvSpPr>
          <p:spPr bwMode="auto">
            <a:xfrm>
              <a:off x="2843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Rectangle 127"/>
            <p:cNvSpPr>
              <a:spLocks noChangeArrowheads="1"/>
            </p:cNvSpPr>
            <p:nvPr/>
          </p:nvSpPr>
          <p:spPr bwMode="auto">
            <a:xfrm>
              <a:off x="2824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02" name="Rectangle 128"/>
            <p:cNvSpPr>
              <a:spLocks noChangeArrowheads="1"/>
            </p:cNvSpPr>
            <p:nvPr/>
          </p:nvSpPr>
          <p:spPr bwMode="auto">
            <a:xfrm>
              <a:off x="3062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03" name="Line 129"/>
            <p:cNvSpPr>
              <a:spLocks noChangeShapeType="1"/>
            </p:cNvSpPr>
            <p:nvPr/>
          </p:nvSpPr>
          <p:spPr bwMode="auto">
            <a:xfrm>
              <a:off x="3267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Rectangle 130"/>
            <p:cNvSpPr>
              <a:spLocks noChangeArrowheads="1"/>
            </p:cNvSpPr>
            <p:nvPr/>
          </p:nvSpPr>
          <p:spPr bwMode="auto">
            <a:xfrm>
              <a:off x="3269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05" name="Line 131"/>
            <p:cNvSpPr>
              <a:spLocks noChangeShapeType="1"/>
            </p:cNvSpPr>
            <p:nvPr/>
          </p:nvSpPr>
          <p:spPr bwMode="auto">
            <a:xfrm>
              <a:off x="3481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Rectangle 132"/>
            <p:cNvSpPr>
              <a:spLocks noChangeArrowheads="1"/>
            </p:cNvSpPr>
            <p:nvPr/>
          </p:nvSpPr>
          <p:spPr bwMode="auto">
            <a:xfrm>
              <a:off x="3483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07" name="Line 133"/>
            <p:cNvSpPr>
              <a:spLocks noChangeShapeType="1"/>
            </p:cNvSpPr>
            <p:nvPr/>
          </p:nvSpPr>
          <p:spPr bwMode="auto">
            <a:xfrm>
              <a:off x="3693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8" name="Rectangle 134"/>
            <p:cNvSpPr>
              <a:spLocks noChangeArrowheads="1"/>
            </p:cNvSpPr>
            <p:nvPr/>
          </p:nvSpPr>
          <p:spPr bwMode="auto">
            <a:xfrm>
              <a:off x="3695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09" name="Line 135"/>
            <p:cNvSpPr>
              <a:spLocks noChangeShapeType="1"/>
            </p:cNvSpPr>
            <p:nvPr/>
          </p:nvSpPr>
          <p:spPr bwMode="auto">
            <a:xfrm>
              <a:off x="3905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0" name="Rectangle 136"/>
            <p:cNvSpPr>
              <a:spLocks noChangeArrowheads="1"/>
            </p:cNvSpPr>
            <p:nvPr/>
          </p:nvSpPr>
          <p:spPr bwMode="auto">
            <a:xfrm>
              <a:off x="3907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6211" name="Line 137"/>
            <p:cNvSpPr>
              <a:spLocks noChangeShapeType="1"/>
            </p:cNvSpPr>
            <p:nvPr/>
          </p:nvSpPr>
          <p:spPr bwMode="auto">
            <a:xfrm>
              <a:off x="4119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2" name="Rectangle 138"/>
            <p:cNvSpPr>
              <a:spLocks noChangeArrowheads="1"/>
            </p:cNvSpPr>
            <p:nvPr/>
          </p:nvSpPr>
          <p:spPr bwMode="auto">
            <a:xfrm>
              <a:off x="4100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213" name="Rectangle 139"/>
            <p:cNvSpPr>
              <a:spLocks noChangeArrowheads="1"/>
            </p:cNvSpPr>
            <p:nvPr/>
          </p:nvSpPr>
          <p:spPr bwMode="auto">
            <a:xfrm>
              <a:off x="3006" y="381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14" name="Line 140"/>
            <p:cNvSpPr>
              <a:spLocks noChangeShapeType="1"/>
            </p:cNvSpPr>
            <p:nvPr/>
          </p:nvSpPr>
          <p:spPr bwMode="auto">
            <a:xfrm>
              <a:off x="3046" y="3848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5" name="Rectangle 141"/>
            <p:cNvSpPr>
              <a:spLocks noChangeArrowheads="1"/>
            </p:cNvSpPr>
            <p:nvPr/>
          </p:nvSpPr>
          <p:spPr bwMode="auto">
            <a:xfrm>
              <a:off x="3006" y="3575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16" name="Line 142"/>
            <p:cNvSpPr>
              <a:spLocks noChangeShapeType="1"/>
            </p:cNvSpPr>
            <p:nvPr/>
          </p:nvSpPr>
          <p:spPr bwMode="auto">
            <a:xfrm>
              <a:off x="3046" y="3611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7" name="Rectangle 143"/>
            <p:cNvSpPr>
              <a:spLocks noChangeArrowheads="1"/>
            </p:cNvSpPr>
            <p:nvPr/>
          </p:nvSpPr>
          <p:spPr bwMode="auto">
            <a:xfrm>
              <a:off x="3025" y="3093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18" name="Line 144"/>
            <p:cNvSpPr>
              <a:spLocks noChangeShapeType="1"/>
            </p:cNvSpPr>
            <p:nvPr/>
          </p:nvSpPr>
          <p:spPr bwMode="auto">
            <a:xfrm>
              <a:off x="3046" y="3129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9" name="Rectangle 145"/>
            <p:cNvSpPr>
              <a:spLocks noChangeArrowheads="1"/>
            </p:cNvSpPr>
            <p:nvPr/>
          </p:nvSpPr>
          <p:spPr bwMode="auto">
            <a:xfrm>
              <a:off x="3025" y="2856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20" name="Line 146"/>
            <p:cNvSpPr>
              <a:spLocks noChangeShapeType="1"/>
            </p:cNvSpPr>
            <p:nvPr/>
          </p:nvSpPr>
          <p:spPr bwMode="auto">
            <a:xfrm>
              <a:off x="3046" y="289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1" name="Rectangle 147"/>
            <p:cNvSpPr>
              <a:spLocks noChangeArrowheads="1"/>
            </p:cNvSpPr>
            <p:nvPr/>
          </p:nvSpPr>
          <p:spPr bwMode="auto">
            <a:xfrm>
              <a:off x="3025" y="2615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22" name="Line 148"/>
            <p:cNvSpPr>
              <a:spLocks noChangeShapeType="1"/>
            </p:cNvSpPr>
            <p:nvPr/>
          </p:nvSpPr>
          <p:spPr bwMode="auto">
            <a:xfrm>
              <a:off x="3046" y="2651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3" name="Rectangle 149"/>
            <p:cNvSpPr>
              <a:spLocks noChangeArrowheads="1"/>
            </p:cNvSpPr>
            <p:nvPr/>
          </p:nvSpPr>
          <p:spPr bwMode="auto">
            <a:xfrm>
              <a:off x="3025" y="2378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6224" name="Line 150"/>
            <p:cNvSpPr>
              <a:spLocks noChangeShapeType="1"/>
            </p:cNvSpPr>
            <p:nvPr/>
          </p:nvSpPr>
          <p:spPr bwMode="auto">
            <a:xfrm>
              <a:off x="3046" y="2414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5" name="Freeform 151"/>
            <p:cNvSpPr>
              <a:spLocks/>
            </p:cNvSpPr>
            <p:nvPr/>
          </p:nvSpPr>
          <p:spPr bwMode="auto">
            <a:xfrm>
              <a:off x="3214" y="3313"/>
              <a:ext cx="14" cy="57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26" name="Freeform 152"/>
            <p:cNvSpPr>
              <a:spLocks/>
            </p:cNvSpPr>
            <p:nvPr/>
          </p:nvSpPr>
          <p:spPr bwMode="auto">
            <a:xfrm>
              <a:off x="3228" y="2820"/>
              <a:ext cx="1105" cy="493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27" name="Freeform 153"/>
            <p:cNvSpPr>
              <a:spLocks/>
            </p:cNvSpPr>
            <p:nvPr/>
          </p:nvSpPr>
          <p:spPr bwMode="auto">
            <a:xfrm>
              <a:off x="2417" y="2173"/>
              <a:ext cx="1490" cy="1675"/>
            </a:xfrm>
            <a:custGeom>
              <a:avLst/>
              <a:gdLst>
                <a:gd name="T0" fmla="*/ 23 w 794"/>
                <a:gd name="T1" fmla="*/ 1650 h 466"/>
                <a:gd name="T2" fmla="*/ 49 w 794"/>
                <a:gd name="T3" fmla="*/ 1621 h 466"/>
                <a:gd name="T4" fmla="*/ 75 w 794"/>
                <a:gd name="T5" fmla="*/ 1592 h 466"/>
                <a:gd name="T6" fmla="*/ 101 w 794"/>
                <a:gd name="T7" fmla="*/ 1564 h 466"/>
                <a:gd name="T8" fmla="*/ 128 w 794"/>
                <a:gd name="T9" fmla="*/ 1531 h 466"/>
                <a:gd name="T10" fmla="*/ 154 w 794"/>
                <a:gd name="T11" fmla="*/ 1502 h 466"/>
                <a:gd name="T12" fmla="*/ 180 w 794"/>
                <a:gd name="T13" fmla="*/ 1474 h 466"/>
                <a:gd name="T14" fmla="*/ 206 w 794"/>
                <a:gd name="T15" fmla="*/ 1445 h 466"/>
                <a:gd name="T16" fmla="*/ 233 w 794"/>
                <a:gd name="T17" fmla="*/ 1413 h 466"/>
                <a:gd name="T18" fmla="*/ 259 w 794"/>
                <a:gd name="T19" fmla="*/ 1384 h 466"/>
                <a:gd name="T20" fmla="*/ 285 w 794"/>
                <a:gd name="T21" fmla="*/ 1355 h 466"/>
                <a:gd name="T22" fmla="*/ 312 w 794"/>
                <a:gd name="T23" fmla="*/ 1326 h 466"/>
                <a:gd name="T24" fmla="*/ 338 w 794"/>
                <a:gd name="T25" fmla="*/ 1298 h 466"/>
                <a:gd name="T26" fmla="*/ 364 w 794"/>
                <a:gd name="T27" fmla="*/ 1265 h 466"/>
                <a:gd name="T28" fmla="*/ 390 w 794"/>
                <a:gd name="T29" fmla="*/ 1236 h 466"/>
                <a:gd name="T30" fmla="*/ 417 w 794"/>
                <a:gd name="T31" fmla="*/ 1208 h 466"/>
                <a:gd name="T32" fmla="*/ 443 w 794"/>
                <a:gd name="T33" fmla="*/ 1179 h 466"/>
                <a:gd name="T34" fmla="*/ 469 w 794"/>
                <a:gd name="T35" fmla="*/ 1147 h 466"/>
                <a:gd name="T36" fmla="*/ 495 w 794"/>
                <a:gd name="T37" fmla="*/ 1118 h 466"/>
                <a:gd name="T38" fmla="*/ 522 w 794"/>
                <a:gd name="T39" fmla="*/ 1089 h 466"/>
                <a:gd name="T40" fmla="*/ 548 w 794"/>
                <a:gd name="T41" fmla="*/ 1060 h 466"/>
                <a:gd name="T42" fmla="*/ 574 w 794"/>
                <a:gd name="T43" fmla="*/ 1028 h 466"/>
                <a:gd name="T44" fmla="*/ 601 w 794"/>
                <a:gd name="T45" fmla="*/ 999 h 466"/>
                <a:gd name="T46" fmla="*/ 627 w 794"/>
                <a:gd name="T47" fmla="*/ 970 h 466"/>
                <a:gd name="T48" fmla="*/ 653 w 794"/>
                <a:gd name="T49" fmla="*/ 942 h 466"/>
                <a:gd name="T50" fmla="*/ 679 w 794"/>
                <a:gd name="T51" fmla="*/ 913 h 466"/>
                <a:gd name="T52" fmla="*/ 706 w 794"/>
                <a:gd name="T53" fmla="*/ 881 h 466"/>
                <a:gd name="T54" fmla="*/ 732 w 794"/>
                <a:gd name="T55" fmla="*/ 852 h 466"/>
                <a:gd name="T56" fmla="*/ 758 w 794"/>
                <a:gd name="T57" fmla="*/ 823 h 466"/>
                <a:gd name="T58" fmla="*/ 784 w 794"/>
                <a:gd name="T59" fmla="*/ 794 h 466"/>
                <a:gd name="T60" fmla="*/ 811 w 794"/>
                <a:gd name="T61" fmla="*/ 762 h 466"/>
                <a:gd name="T62" fmla="*/ 837 w 794"/>
                <a:gd name="T63" fmla="*/ 733 h 466"/>
                <a:gd name="T64" fmla="*/ 863 w 794"/>
                <a:gd name="T65" fmla="*/ 705 h 466"/>
                <a:gd name="T66" fmla="*/ 889 w 794"/>
                <a:gd name="T67" fmla="*/ 676 h 466"/>
                <a:gd name="T68" fmla="*/ 916 w 794"/>
                <a:gd name="T69" fmla="*/ 643 h 466"/>
                <a:gd name="T70" fmla="*/ 942 w 794"/>
                <a:gd name="T71" fmla="*/ 615 h 466"/>
                <a:gd name="T72" fmla="*/ 968 w 794"/>
                <a:gd name="T73" fmla="*/ 586 h 466"/>
                <a:gd name="T74" fmla="*/ 995 w 794"/>
                <a:gd name="T75" fmla="*/ 557 h 466"/>
                <a:gd name="T76" fmla="*/ 1021 w 794"/>
                <a:gd name="T77" fmla="*/ 528 h 466"/>
                <a:gd name="T78" fmla="*/ 1047 w 794"/>
                <a:gd name="T79" fmla="*/ 496 h 466"/>
                <a:gd name="T80" fmla="*/ 1073 w 794"/>
                <a:gd name="T81" fmla="*/ 467 h 466"/>
                <a:gd name="T82" fmla="*/ 1100 w 794"/>
                <a:gd name="T83" fmla="*/ 439 h 466"/>
                <a:gd name="T84" fmla="*/ 1126 w 794"/>
                <a:gd name="T85" fmla="*/ 410 h 466"/>
                <a:gd name="T86" fmla="*/ 1152 w 794"/>
                <a:gd name="T87" fmla="*/ 377 h 466"/>
                <a:gd name="T88" fmla="*/ 1178 w 794"/>
                <a:gd name="T89" fmla="*/ 349 h 466"/>
                <a:gd name="T90" fmla="*/ 1205 w 794"/>
                <a:gd name="T91" fmla="*/ 320 h 466"/>
                <a:gd name="T92" fmla="*/ 1231 w 794"/>
                <a:gd name="T93" fmla="*/ 291 h 466"/>
                <a:gd name="T94" fmla="*/ 1257 w 794"/>
                <a:gd name="T95" fmla="*/ 262 h 466"/>
                <a:gd name="T96" fmla="*/ 1284 w 794"/>
                <a:gd name="T97" fmla="*/ 230 h 466"/>
                <a:gd name="T98" fmla="*/ 1310 w 794"/>
                <a:gd name="T99" fmla="*/ 201 h 466"/>
                <a:gd name="T100" fmla="*/ 1336 w 794"/>
                <a:gd name="T101" fmla="*/ 173 h 466"/>
                <a:gd name="T102" fmla="*/ 1362 w 794"/>
                <a:gd name="T103" fmla="*/ 144 h 466"/>
                <a:gd name="T104" fmla="*/ 1389 w 794"/>
                <a:gd name="T105" fmla="*/ 111 h 466"/>
                <a:gd name="T106" fmla="*/ 1415 w 794"/>
                <a:gd name="T107" fmla="*/ 83 h 466"/>
                <a:gd name="T108" fmla="*/ 1441 w 794"/>
                <a:gd name="T109" fmla="*/ 54 h 466"/>
                <a:gd name="T110" fmla="*/ 1467 w 794"/>
                <a:gd name="T111" fmla="*/ 25 h 4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94"/>
                <a:gd name="T169" fmla="*/ 0 h 466"/>
                <a:gd name="T170" fmla="*/ 794 w 794"/>
                <a:gd name="T171" fmla="*/ 466 h 4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94" h="466">
                  <a:moveTo>
                    <a:pt x="0" y="466"/>
                  </a:moveTo>
                  <a:lnTo>
                    <a:pt x="2" y="465"/>
                  </a:lnTo>
                  <a:lnTo>
                    <a:pt x="4" y="464"/>
                  </a:lnTo>
                  <a:lnTo>
                    <a:pt x="6" y="463"/>
                  </a:lnTo>
                  <a:lnTo>
                    <a:pt x="8" y="462"/>
                  </a:lnTo>
                  <a:lnTo>
                    <a:pt x="10" y="460"/>
                  </a:lnTo>
                  <a:lnTo>
                    <a:pt x="12" y="459"/>
                  </a:lnTo>
                  <a:lnTo>
                    <a:pt x="14" y="458"/>
                  </a:lnTo>
                  <a:lnTo>
                    <a:pt x="16" y="457"/>
                  </a:lnTo>
                  <a:lnTo>
                    <a:pt x="18" y="456"/>
                  </a:lnTo>
                  <a:lnTo>
                    <a:pt x="20" y="455"/>
                  </a:lnTo>
                  <a:lnTo>
                    <a:pt x="22" y="453"/>
                  </a:lnTo>
                  <a:lnTo>
                    <a:pt x="24" y="452"/>
                  </a:lnTo>
                  <a:lnTo>
                    <a:pt x="26" y="451"/>
                  </a:lnTo>
                  <a:lnTo>
                    <a:pt x="28" y="450"/>
                  </a:lnTo>
                  <a:lnTo>
                    <a:pt x="30" y="449"/>
                  </a:lnTo>
                  <a:lnTo>
                    <a:pt x="32" y="448"/>
                  </a:lnTo>
                  <a:lnTo>
                    <a:pt x="34" y="446"/>
                  </a:lnTo>
                  <a:lnTo>
                    <a:pt x="36" y="445"/>
                  </a:lnTo>
                  <a:lnTo>
                    <a:pt x="38" y="444"/>
                  </a:lnTo>
                  <a:lnTo>
                    <a:pt x="40" y="443"/>
                  </a:lnTo>
                  <a:lnTo>
                    <a:pt x="42" y="442"/>
                  </a:lnTo>
                  <a:lnTo>
                    <a:pt x="44" y="441"/>
                  </a:lnTo>
                  <a:lnTo>
                    <a:pt x="46" y="439"/>
                  </a:lnTo>
                  <a:lnTo>
                    <a:pt x="48" y="438"/>
                  </a:lnTo>
                  <a:lnTo>
                    <a:pt x="50" y="437"/>
                  </a:lnTo>
                  <a:lnTo>
                    <a:pt x="52" y="436"/>
                  </a:lnTo>
                  <a:lnTo>
                    <a:pt x="54" y="435"/>
                  </a:lnTo>
                  <a:lnTo>
                    <a:pt x="56" y="433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2" y="430"/>
                  </a:lnTo>
                  <a:lnTo>
                    <a:pt x="64" y="429"/>
                  </a:lnTo>
                  <a:lnTo>
                    <a:pt x="66" y="428"/>
                  </a:lnTo>
                  <a:lnTo>
                    <a:pt x="68" y="426"/>
                  </a:lnTo>
                  <a:lnTo>
                    <a:pt x="70" y="425"/>
                  </a:lnTo>
                  <a:lnTo>
                    <a:pt x="72" y="424"/>
                  </a:lnTo>
                  <a:lnTo>
                    <a:pt x="74" y="423"/>
                  </a:lnTo>
                  <a:lnTo>
                    <a:pt x="76" y="422"/>
                  </a:lnTo>
                  <a:lnTo>
                    <a:pt x="78" y="421"/>
                  </a:lnTo>
                  <a:lnTo>
                    <a:pt x="80" y="419"/>
                  </a:lnTo>
                  <a:lnTo>
                    <a:pt x="82" y="418"/>
                  </a:lnTo>
                  <a:lnTo>
                    <a:pt x="84" y="417"/>
                  </a:lnTo>
                  <a:lnTo>
                    <a:pt x="86" y="416"/>
                  </a:lnTo>
                  <a:lnTo>
                    <a:pt x="88" y="415"/>
                  </a:lnTo>
                  <a:lnTo>
                    <a:pt x="90" y="413"/>
                  </a:lnTo>
                  <a:lnTo>
                    <a:pt x="92" y="412"/>
                  </a:lnTo>
                  <a:lnTo>
                    <a:pt x="94" y="411"/>
                  </a:lnTo>
                  <a:lnTo>
                    <a:pt x="96" y="410"/>
                  </a:lnTo>
                  <a:lnTo>
                    <a:pt x="98" y="409"/>
                  </a:lnTo>
                  <a:lnTo>
                    <a:pt x="100" y="408"/>
                  </a:lnTo>
                  <a:lnTo>
                    <a:pt x="102" y="406"/>
                  </a:lnTo>
                  <a:lnTo>
                    <a:pt x="104" y="405"/>
                  </a:lnTo>
                  <a:lnTo>
                    <a:pt x="106" y="404"/>
                  </a:lnTo>
                  <a:lnTo>
                    <a:pt x="108" y="403"/>
                  </a:lnTo>
                  <a:lnTo>
                    <a:pt x="110" y="402"/>
                  </a:lnTo>
                  <a:lnTo>
                    <a:pt x="112" y="401"/>
                  </a:lnTo>
                  <a:lnTo>
                    <a:pt x="114" y="399"/>
                  </a:lnTo>
                  <a:lnTo>
                    <a:pt x="116" y="398"/>
                  </a:lnTo>
                  <a:lnTo>
                    <a:pt x="118" y="397"/>
                  </a:lnTo>
                  <a:lnTo>
                    <a:pt x="120" y="396"/>
                  </a:lnTo>
                  <a:lnTo>
                    <a:pt x="122" y="395"/>
                  </a:lnTo>
                  <a:lnTo>
                    <a:pt x="124" y="393"/>
                  </a:lnTo>
                  <a:lnTo>
                    <a:pt x="126" y="392"/>
                  </a:lnTo>
                  <a:lnTo>
                    <a:pt x="128" y="391"/>
                  </a:lnTo>
                  <a:lnTo>
                    <a:pt x="130" y="390"/>
                  </a:lnTo>
                  <a:lnTo>
                    <a:pt x="132" y="389"/>
                  </a:lnTo>
                  <a:lnTo>
                    <a:pt x="134" y="388"/>
                  </a:lnTo>
                  <a:lnTo>
                    <a:pt x="136" y="386"/>
                  </a:lnTo>
                  <a:lnTo>
                    <a:pt x="138" y="385"/>
                  </a:lnTo>
                  <a:lnTo>
                    <a:pt x="140" y="384"/>
                  </a:lnTo>
                  <a:lnTo>
                    <a:pt x="142" y="383"/>
                  </a:lnTo>
                  <a:lnTo>
                    <a:pt x="144" y="382"/>
                  </a:lnTo>
                  <a:lnTo>
                    <a:pt x="146" y="381"/>
                  </a:lnTo>
                  <a:lnTo>
                    <a:pt x="148" y="379"/>
                  </a:lnTo>
                  <a:lnTo>
                    <a:pt x="150" y="378"/>
                  </a:lnTo>
                  <a:lnTo>
                    <a:pt x="152" y="377"/>
                  </a:lnTo>
                  <a:lnTo>
                    <a:pt x="154" y="376"/>
                  </a:lnTo>
                  <a:lnTo>
                    <a:pt x="156" y="375"/>
                  </a:lnTo>
                  <a:lnTo>
                    <a:pt x="158" y="373"/>
                  </a:lnTo>
                  <a:lnTo>
                    <a:pt x="160" y="372"/>
                  </a:lnTo>
                  <a:lnTo>
                    <a:pt x="162" y="371"/>
                  </a:lnTo>
                  <a:lnTo>
                    <a:pt x="164" y="370"/>
                  </a:lnTo>
                  <a:lnTo>
                    <a:pt x="166" y="369"/>
                  </a:lnTo>
                  <a:lnTo>
                    <a:pt x="168" y="368"/>
                  </a:lnTo>
                  <a:lnTo>
                    <a:pt x="170" y="366"/>
                  </a:lnTo>
                  <a:lnTo>
                    <a:pt x="172" y="365"/>
                  </a:lnTo>
                  <a:lnTo>
                    <a:pt x="174" y="364"/>
                  </a:lnTo>
                  <a:lnTo>
                    <a:pt x="176" y="363"/>
                  </a:lnTo>
                  <a:lnTo>
                    <a:pt x="178" y="362"/>
                  </a:lnTo>
                  <a:lnTo>
                    <a:pt x="180" y="361"/>
                  </a:lnTo>
                  <a:lnTo>
                    <a:pt x="182" y="359"/>
                  </a:lnTo>
                  <a:lnTo>
                    <a:pt x="184" y="358"/>
                  </a:lnTo>
                  <a:lnTo>
                    <a:pt x="186" y="357"/>
                  </a:lnTo>
                  <a:lnTo>
                    <a:pt x="188" y="356"/>
                  </a:lnTo>
                  <a:lnTo>
                    <a:pt x="190" y="355"/>
                  </a:lnTo>
                  <a:lnTo>
                    <a:pt x="192" y="354"/>
                  </a:lnTo>
                  <a:lnTo>
                    <a:pt x="194" y="352"/>
                  </a:lnTo>
                  <a:lnTo>
                    <a:pt x="196" y="351"/>
                  </a:lnTo>
                  <a:lnTo>
                    <a:pt x="198" y="350"/>
                  </a:lnTo>
                  <a:lnTo>
                    <a:pt x="200" y="349"/>
                  </a:lnTo>
                  <a:lnTo>
                    <a:pt x="202" y="348"/>
                  </a:lnTo>
                  <a:lnTo>
                    <a:pt x="204" y="346"/>
                  </a:lnTo>
                  <a:lnTo>
                    <a:pt x="206" y="345"/>
                  </a:lnTo>
                  <a:lnTo>
                    <a:pt x="208" y="344"/>
                  </a:lnTo>
                  <a:lnTo>
                    <a:pt x="210" y="343"/>
                  </a:lnTo>
                  <a:lnTo>
                    <a:pt x="212" y="342"/>
                  </a:lnTo>
                  <a:lnTo>
                    <a:pt x="214" y="341"/>
                  </a:lnTo>
                  <a:lnTo>
                    <a:pt x="216" y="339"/>
                  </a:lnTo>
                  <a:lnTo>
                    <a:pt x="218" y="338"/>
                  </a:lnTo>
                  <a:lnTo>
                    <a:pt x="220" y="337"/>
                  </a:lnTo>
                  <a:lnTo>
                    <a:pt x="222" y="336"/>
                  </a:lnTo>
                  <a:lnTo>
                    <a:pt x="224" y="335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30" y="331"/>
                  </a:lnTo>
                  <a:lnTo>
                    <a:pt x="232" y="330"/>
                  </a:lnTo>
                  <a:lnTo>
                    <a:pt x="234" y="329"/>
                  </a:lnTo>
                  <a:lnTo>
                    <a:pt x="236" y="328"/>
                  </a:lnTo>
                  <a:lnTo>
                    <a:pt x="238" y="326"/>
                  </a:lnTo>
                  <a:lnTo>
                    <a:pt x="240" y="325"/>
                  </a:lnTo>
                  <a:lnTo>
                    <a:pt x="242" y="324"/>
                  </a:lnTo>
                  <a:lnTo>
                    <a:pt x="244" y="323"/>
                  </a:lnTo>
                  <a:lnTo>
                    <a:pt x="246" y="322"/>
                  </a:lnTo>
                  <a:lnTo>
                    <a:pt x="248" y="321"/>
                  </a:lnTo>
                  <a:lnTo>
                    <a:pt x="250" y="319"/>
                  </a:lnTo>
                  <a:lnTo>
                    <a:pt x="252" y="318"/>
                  </a:lnTo>
                  <a:lnTo>
                    <a:pt x="254" y="317"/>
                  </a:lnTo>
                  <a:lnTo>
                    <a:pt x="256" y="316"/>
                  </a:lnTo>
                  <a:lnTo>
                    <a:pt x="258" y="315"/>
                  </a:lnTo>
                  <a:lnTo>
                    <a:pt x="260" y="314"/>
                  </a:lnTo>
                  <a:lnTo>
                    <a:pt x="262" y="312"/>
                  </a:lnTo>
                  <a:lnTo>
                    <a:pt x="264" y="311"/>
                  </a:lnTo>
                  <a:lnTo>
                    <a:pt x="266" y="310"/>
                  </a:lnTo>
                  <a:lnTo>
                    <a:pt x="268" y="309"/>
                  </a:lnTo>
                  <a:lnTo>
                    <a:pt x="270" y="308"/>
                  </a:lnTo>
                  <a:lnTo>
                    <a:pt x="272" y="306"/>
                  </a:lnTo>
                  <a:lnTo>
                    <a:pt x="274" y="305"/>
                  </a:lnTo>
                  <a:lnTo>
                    <a:pt x="276" y="304"/>
                  </a:lnTo>
                  <a:lnTo>
                    <a:pt x="278" y="303"/>
                  </a:lnTo>
                  <a:lnTo>
                    <a:pt x="280" y="302"/>
                  </a:lnTo>
                  <a:lnTo>
                    <a:pt x="282" y="301"/>
                  </a:lnTo>
                  <a:lnTo>
                    <a:pt x="284" y="299"/>
                  </a:lnTo>
                  <a:lnTo>
                    <a:pt x="286" y="298"/>
                  </a:lnTo>
                  <a:lnTo>
                    <a:pt x="288" y="297"/>
                  </a:lnTo>
                  <a:lnTo>
                    <a:pt x="290" y="296"/>
                  </a:lnTo>
                  <a:lnTo>
                    <a:pt x="292" y="295"/>
                  </a:lnTo>
                  <a:lnTo>
                    <a:pt x="294" y="294"/>
                  </a:lnTo>
                  <a:lnTo>
                    <a:pt x="296" y="292"/>
                  </a:lnTo>
                  <a:lnTo>
                    <a:pt x="298" y="291"/>
                  </a:lnTo>
                  <a:lnTo>
                    <a:pt x="300" y="290"/>
                  </a:lnTo>
                  <a:lnTo>
                    <a:pt x="302" y="289"/>
                  </a:lnTo>
                  <a:lnTo>
                    <a:pt x="304" y="288"/>
                  </a:lnTo>
                  <a:lnTo>
                    <a:pt x="306" y="286"/>
                  </a:lnTo>
                  <a:lnTo>
                    <a:pt x="308" y="285"/>
                  </a:lnTo>
                  <a:lnTo>
                    <a:pt x="310" y="284"/>
                  </a:lnTo>
                  <a:lnTo>
                    <a:pt x="312" y="283"/>
                  </a:lnTo>
                  <a:lnTo>
                    <a:pt x="314" y="282"/>
                  </a:lnTo>
                  <a:lnTo>
                    <a:pt x="316" y="281"/>
                  </a:lnTo>
                  <a:lnTo>
                    <a:pt x="318" y="279"/>
                  </a:lnTo>
                  <a:lnTo>
                    <a:pt x="320" y="278"/>
                  </a:lnTo>
                  <a:lnTo>
                    <a:pt x="322" y="277"/>
                  </a:lnTo>
                  <a:lnTo>
                    <a:pt x="324" y="276"/>
                  </a:lnTo>
                  <a:lnTo>
                    <a:pt x="326" y="275"/>
                  </a:lnTo>
                  <a:lnTo>
                    <a:pt x="328" y="274"/>
                  </a:lnTo>
                  <a:lnTo>
                    <a:pt x="330" y="272"/>
                  </a:lnTo>
                  <a:lnTo>
                    <a:pt x="332" y="271"/>
                  </a:lnTo>
                  <a:lnTo>
                    <a:pt x="334" y="270"/>
                  </a:lnTo>
                  <a:lnTo>
                    <a:pt x="336" y="269"/>
                  </a:lnTo>
                  <a:lnTo>
                    <a:pt x="338" y="268"/>
                  </a:lnTo>
                  <a:lnTo>
                    <a:pt x="340" y="267"/>
                  </a:lnTo>
                  <a:lnTo>
                    <a:pt x="342" y="265"/>
                  </a:lnTo>
                  <a:lnTo>
                    <a:pt x="344" y="264"/>
                  </a:lnTo>
                  <a:lnTo>
                    <a:pt x="346" y="263"/>
                  </a:lnTo>
                  <a:lnTo>
                    <a:pt x="348" y="262"/>
                  </a:lnTo>
                  <a:lnTo>
                    <a:pt x="350" y="261"/>
                  </a:lnTo>
                  <a:lnTo>
                    <a:pt x="352" y="259"/>
                  </a:lnTo>
                  <a:lnTo>
                    <a:pt x="354" y="258"/>
                  </a:lnTo>
                  <a:lnTo>
                    <a:pt x="356" y="257"/>
                  </a:lnTo>
                  <a:lnTo>
                    <a:pt x="358" y="256"/>
                  </a:lnTo>
                  <a:lnTo>
                    <a:pt x="360" y="255"/>
                  </a:lnTo>
                  <a:lnTo>
                    <a:pt x="362" y="254"/>
                  </a:lnTo>
                  <a:lnTo>
                    <a:pt x="364" y="252"/>
                  </a:lnTo>
                  <a:lnTo>
                    <a:pt x="366" y="251"/>
                  </a:lnTo>
                  <a:lnTo>
                    <a:pt x="368" y="250"/>
                  </a:lnTo>
                  <a:lnTo>
                    <a:pt x="370" y="249"/>
                  </a:lnTo>
                  <a:lnTo>
                    <a:pt x="372" y="248"/>
                  </a:lnTo>
                  <a:lnTo>
                    <a:pt x="374" y="247"/>
                  </a:lnTo>
                  <a:lnTo>
                    <a:pt x="376" y="245"/>
                  </a:lnTo>
                  <a:lnTo>
                    <a:pt x="378" y="244"/>
                  </a:lnTo>
                  <a:lnTo>
                    <a:pt x="380" y="243"/>
                  </a:lnTo>
                  <a:lnTo>
                    <a:pt x="382" y="242"/>
                  </a:lnTo>
                  <a:lnTo>
                    <a:pt x="384" y="241"/>
                  </a:lnTo>
                  <a:lnTo>
                    <a:pt x="386" y="239"/>
                  </a:lnTo>
                  <a:lnTo>
                    <a:pt x="388" y="238"/>
                  </a:lnTo>
                  <a:lnTo>
                    <a:pt x="390" y="237"/>
                  </a:lnTo>
                  <a:lnTo>
                    <a:pt x="392" y="236"/>
                  </a:lnTo>
                  <a:lnTo>
                    <a:pt x="394" y="235"/>
                  </a:lnTo>
                  <a:lnTo>
                    <a:pt x="396" y="234"/>
                  </a:lnTo>
                  <a:lnTo>
                    <a:pt x="398" y="232"/>
                  </a:lnTo>
                  <a:lnTo>
                    <a:pt x="400" y="231"/>
                  </a:lnTo>
                  <a:lnTo>
                    <a:pt x="402" y="230"/>
                  </a:lnTo>
                  <a:lnTo>
                    <a:pt x="404" y="229"/>
                  </a:lnTo>
                  <a:lnTo>
                    <a:pt x="406" y="228"/>
                  </a:lnTo>
                  <a:lnTo>
                    <a:pt x="408" y="227"/>
                  </a:lnTo>
                  <a:lnTo>
                    <a:pt x="410" y="225"/>
                  </a:lnTo>
                  <a:lnTo>
                    <a:pt x="412" y="224"/>
                  </a:lnTo>
                  <a:lnTo>
                    <a:pt x="414" y="223"/>
                  </a:lnTo>
                  <a:lnTo>
                    <a:pt x="416" y="222"/>
                  </a:lnTo>
                  <a:lnTo>
                    <a:pt x="418" y="221"/>
                  </a:lnTo>
                  <a:lnTo>
                    <a:pt x="420" y="219"/>
                  </a:lnTo>
                  <a:lnTo>
                    <a:pt x="422" y="218"/>
                  </a:lnTo>
                  <a:lnTo>
                    <a:pt x="424" y="217"/>
                  </a:lnTo>
                  <a:lnTo>
                    <a:pt x="426" y="216"/>
                  </a:lnTo>
                  <a:lnTo>
                    <a:pt x="428" y="215"/>
                  </a:lnTo>
                  <a:lnTo>
                    <a:pt x="430" y="214"/>
                  </a:lnTo>
                  <a:lnTo>
                    <a:pt x="432" y="212"/>
                  </a:lnTo>
                  <a:lnTo>
                    <a:pt x="434" y="211"/>
                  </a:lnTo>
                  <a:lnTo>
                    <a:pt x="436" y="210"/>
                  </a:lnTo>
                  <a:lnTo>
                    <a:pt x="438" y="209"/>
                  </a:lnTo>
                  <a:lnTo>
                    <a:pt x="440" y="208"/>
                  </a:lnTo>
                  <a:lnTo>
                    <a:pt x="442" y="207"/>
                  </a:lnTo>
                  <a:lnTo>
                    <a:pt x="444" y="205"/>
                  </a:lnTo>
                  <a:lnTo>
                    <a:pt x="446" y="204"/>
                  </a:lnTo>
                  <a:lnTo>
                    <a:pt x="448" y="203"/>
                  </a:lnTo>
                  <a:lnTo>
                    <a:pt x="450" y="202"/>
                  </a:lnTo>
                  <a:lnTo>
                    <a:pt x="452" y="201"/>
                  </a:lnTo>
                  <a:lnTo>
                    <a:pt x="454" y="199"/>
                  </a:lnTo>
                  <a:lnTo>
                    <a:pt x="456" y="198"/>
                  </a:lnTo>
                  <a:lnTo>
                    <a:pt x="458" y="197"/>
                  </a:lnTo>
                  <a:lnTo>
                    <a:pt x="460" y="196"/>
                  </a:lnTo>
                  <a:lnTo>
                    <a:pt x="462" y="195"/>
                  </a:lnTo>
                  <a:lnTo>
                    <a:pt x="464" y="194"/>
                  </a:lnTo>
                  <a:lnTo>
                    <a:pt x="466" y="192"/>
                  </a:lnTo>
                  <a:lnTo>
                    <a:pt x="468" y="191"/>
                  </a:lnTo>
                  <a:lnTo>
                    <a:pt x="470" y="190"/>
                  </a:lnTo>
                  <a:lnTo>
                    <a:pt x="472" y="189"/>
                  </a:lnTo>
                  <a:lnTo>
                    <a:pt x="474" y="188"/>
                  </a:lnTo>
                  <a:lnTo>
                    <a:pt x="476" y="187"/>
                  </a:lnTo>
                  <a:lnTo>
                    <a:pt x="478" y="185"/>
                  </a:lnTo>
                  <a:lnTo>
                    <a:pt x="480" y="184"/>
                  </a:lnTo>
                  <a:lnTo>
                    <a:pt x="482" y="183"/>
                  </a:lnTo>
                  <a:lnTo>
                    <a:pt x="484" y="182"/>
                  </a:lnTo>
                  <a:lnTo>
                    <a:pt x="486" y="181"/>
                  </a:lnTo>
                  <a:lnTo>
                    <a:pt x="488" y="179"/>
                  </a:lnTo>
                  <a:lnTo>
                    <a:pt x="490" y="178"/>
                  </a:lnTo>
                  <a:lnTo>
                    <a:pt x="492" y="177"/>
                  </a:lnTo>
                  <a:lnTo>
                    <a:pt x="494" y="176"/>
                  </a:lnTo>
                  <a:lnTo>
                    <a:pt x="496" y="175"/>
                  </a:lnTo>
                  <a:lnTo>
                    <a:pt x="498" y="174"/>
                  </a:lnTo>
                  <a:lnTo>
                    <a:pt x="500" y="172"/>
                  </a:lnTo>
                  <a:lnTo>
                    <a:pt x="502" y="171"/>
                  </a:lnTo>
                  <a:lnTo>
                    <a:pt x="504" y="170"/>
                  </a:lnTo>
                  <a:lnTo>
                    <a:pt x="506" y="169"/>
                  </a:lnTo>
                  <a:lnTo>
                    <a:pt x="508" y="168"/>
                  </a:lnTo>
                  <a:lnTo>
                    <a:pt x="510" y="167"/>
                  </a:lnTo>
                  <a:lnTo>
                    <a:pt x="512" y="165"/>
                  </a:lnTo>
                  <a:lnTo>
                    <a:pt x="514" y="164"/>
                  </a:lnTo>
                  <a:lnTo>
                    <a:pt x="516" y="163"/>
                  </a:lnTo>
                  <a:lnTo>
                    <a:pt x="518" y="162"/>
                  </a:lnTo>
                  <a:lnTo>
                    <a:pt x="520" y="161"/>
                  </a:lnTo>
                  <a:lnTo>
                    <a:pt x="522" y="160"/>
                  </a:lnTo>
                  <a:lnTo>
                    <a:pt x="524" y="158"/>
                  </a:lnTo>
                  <a:lnTo>
                    <a:pt x="526" y="157"/>
                  </a:lnTo>
                  <a:lnTo>
                    <a:pt x="528" y="156"/>
                  </a:lnTo>
                  <a:lnTo>
                    <a:pt x="530" y="155"/>
                  </a:lnTo>
                  <a:lnTo>
                    <a:pt x="532" y="154"/>
                  </a:lnTo>
                  <a:lnTo>
                    <a:pt x="534" y="152"/>
                  </a:lnTo>
                  <a:lnTo>
                    <a:pt x="536" y="151"/>
                  </a:lnTo>
                  <a:lnTo>
                    <a:pt x="538" y="150"/>
                  </a:lnTo>
                  <a:lnTo>
                    <a:pt x="540" y="149"/>
                  </a:lnTo>
                  <a:lnTo>
                    <a:pt x="542" y="148"/>
                  </a:lnTo>
                  <a:lnTo>
                    <a:pt x="544" y="147"/>
                  </a:lnTo>
                  <a:lnTo>
                    <a:pt x="546" y="145"/>
                  </a:lnTo>
                  <a:lnTo>
                    <a:pt x="548" y="144"/>
                  </a:lnTo>
                  <a:lnTo>
                    <a:pt x="550" y="143"/>
                  </a:lnTo>
                  <a:lnTo>
                    <a:pt x="552" y="142"/>
                  </a:lnTo>
                  <a:lnTo>
                    <a:pt x="554" y="141"/>
                  </a:lnTo>
                  <a:lnTo>
                    <a:pt x="556" y="140"/>
                  </a:lnTo>
                  <a:lnTo>
                    <a:pt x="558" y="138"/>
                  </a:lnTo>
                  <a:lnTo>
                    <a:pt x="560" y="137"/>
                  </a:lnTo>
                  <a:lnTo>
                    <a:pt x="562" y="136"/>
                  </a:lnTo>
                  <a:lnTo>
                    <a:pt x="564" y="135"/>
                  </a:lnTo>
                  <a:lnTo>
                    <a:pt x="566" y="134"/>
                  </a:lnTo>
                  <a:lnTo>
                    <a:pt x="568" y="132"/>
                  </a:lnTo>
                  <a:lnTo>
                    <a:pt x="570" y="131"/>
                  </a:lnTo>
                  <a:lnTo>
                    <a:pt x="572" y="130"/>
                  </a:lnTo>
                  <a:lnTo>
                    <a:pt x="574" y="129"/>
                  </a:lnTo>
                  <a:lnTo>
                    <a:pt x="576" y="128"/>
                  </a:lnTo>
                  <a:lnTo>
                    <a:pt x="578" y="127"/>
                  </a:lnTo>
                  <a:lnTo>
                    <a:pt x="580" y="125"/>
                  </a:lnTo>
                  <a:lnTo>
                    <a:pt x="582" y="124"/>
                  </a:lnTo>
                  <a:lnTo>
                    <a:pt x="584" y="123"/>
                  </a:lnTo>
                  <a:lnTo>
                    <a:pt x="586" y="122"/>
                  </a:lnTo>
                  <a:lnTo>
                    <a:pt x="588" y="121"/>
                  </a:lnTo>
                  <a:lnTo>
                    <a:pt x="590" y="120"/>
                  </a:lnTo>
                  <a:lnTo>
                    <a:pt x="592" y="118"/>
                  </a:lnTo>
                  <a:lnTo>
                    <a:pt x="594" y="117"/>
                  </a:lnTo>
                  <a:lnTo>
                    <a:pt x="596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2" y="112"/>
                  </a:lnTo>
                  <a:lnTo>
                    <a:pt x="604" y="111"/>
                  </a:lnTo>
                  <a:lnTo>
                    <a:pt x="606" y="110"/>
                  </a:lnTo>
                  <a:lnTo>
                    <a:pt x="608" y="109"/>
                  </a:lnTo>
                  <a:lnTo>
                    <a:pt x="610" y="108"/>
                  </a:lnTo>
                  <a:lnTo>
                    <a:pt x="612" y="107"/>
                  </a:lnTo>
                  <a:lnTo>
                    <a:pt x="614" y="105"/>
                  </a:lnTo>
                  <a:lnTo>
                    <a:pt x="616" y="104"/>
                  </a:lnTo>
                  <a:lnTo>
                    <a:pt x="618" y="103"/>
                  </a:lnTo>
                  <a:lnTo>
                    <a:pt x="620" y="102"/>
                  </a:lnTo>
                  <a:lnTo>
                    <a:pt x="622" y="101"/>
                  </a:lnTo>
                  <a:lnTo>
                    <a:pt x="624" y="100"/>
                  </a:lnTo>
                  <a:lnTo>
                    <a:pt x="626" y="98"/>
                  </a:lnTo>
                  <a:lnTo>
                    <a:pt x="628" y="97"/>
                  </a:lnTo>
                  <a:lnTo>
                    <a:pt x="630" y="96"/>
                  </a:lnTo>
                  <a:lnTo>
                    <a:pt x="632" y="95"/>
                  </a:lnTo>
                  <a:lnTo>
                    <a:pt x="634" y="94"/>
                  </a:lnTo>
                  <a:lnTo>
                    <a:pt x="636" y="92"/>
                  </a:lnTo>
                  <a:lnTo>
                    <a:pt x="638" y="91"/>
                  </a:lnTo>
                  <a:lnTo>
                    <a:pt x="640" y="90"/>
                  </a:lnTo>
                  <a:lnTo>
                    <a:pt x="642" y="89"/>
                  </a:lnTo>
                  <a:lnTo>
                    <a:pt x="644" y="88"/>
                  </a:lnTo>
                  <a:lnTo>
                    <a:pt x="646" y="87"/>
                  </a:lnTo>
                  <a:lnTo>
                    <a:pt x="648" y="85"/>
                  </a:lnTo>
                  <a:lnTo>
                    <a:pt x="650" y="84"/>
                  </a:lnTo>
                  <a:lnTo>
                    <a:pt x="652" y="83"/>
                  </a:lnTo>
                  <a:lnTo>
                    <a:pt x="654" y="82"/>
                  </a:lnTo>
                  <a:lnTo>
                    <a:pt x="656" y="81"/>
                  </a:lnTo>
                  <a:lnTo>
                    <a:pt x="658" y="80"/>
                  </a:lnTo>
                  <a:lnTo>
                    <a:pt x="660" y="78"/>
                  </a:lnTo>
                  <a:lnTo>
                    <a:pt x="662" y="77"/>
                  </a:lnTo>
                  <a:lnTo>
                    <a:pt x="664" y="76"/>
                  </a:lnTo>
                  <a:lnTo>
                    <a:pt x="666" y="75"/>
                  </a:lnTo>
                  <a:lnTo>
                    <a:pt x="668" y="74"/>
                  </a:lnTo>
                  <a:lnTo>
                    <a:pt x="670" y="73"/>
                  </a:lnTo>
                  <a:lnTo>
                    <a:pt x="672" y="71"/>
                  </a:lnTo>
                  <a:lnTo>
                    <a:pt x="674" y="70"/>
                  </a:lnTo>
                  <a:lnTo>
                    <a:pt x="676" y="69"/>
                  </a:lnTo>
                  <a:lnTo>
                    <a:pt x="678" y="68"/>
                  </a:lnTo>
                  <a:lnTo>
                    <a:pt x="680" y="67"/>
                  </a:lnTo>
                  <a:lnTo>
                    <a:pt x="682" y="65"/>
                  </a:lnTo>
                  <a:lnTo>
                    <a:pt x="684" y="64"/>
                  </a:lnTo>
                  <a:lnTo>
                    <a:pt x="686" y="63"/>
                  </a:lnTo>
                  <a:lnTo>
                    <a:pt x="688" y="62"/>
                  </a:lnTo>
                  <a:lnTo>
                    <a:pt x="690" y="61"/>
                  </a:lnTo>
                  <a:lnTo>
                    <a:pt x="692" y="60"/>
                  </a:lnTo>
                  <a:lnTo>
                    <a:pt x="694" y="58"/>
                  </a:lnTo>
                  <a:lnTo>
                    <a:pt x="696" y="57"/>
                  </a:lnTo>
                  <a:lnTo>
                    <a:pt x="698" y="56"/>
                  </a:lnTo>
                  <a:lnTo>
                    <a:pt x="700" y="55"/>
                  </a:lnTo>
                  <a:lnTo>
                    <a:pt x="702" y="54"/>
                  </a:lnTo>
                  <a:lnTo>
                    <a:pt x="704" y="53"/>
                  </a:lnTo>
                  <a:lnTo>
                    <a:pt x="706" y="51"/>
                  </a:lnTo>
                  <a:lnTo>
                    <a:pt x="708" y="50"/>
                  </a:lnTo>
                  <a:lnTo>
                    <a:pt x="710" y="49"/>
                  </a:lnTo>
                  <a:lnTo>
                    <a:pt x="712" y="48"/>
                  </a:lnTo>
                  <a:lnTo>
                    <a:pt x="714" y="47"/>
                  </a:lnTo>
                  <a:lnTo>
                    <a:pt x="716" y="45"/>
                  </a:lnTo>
                  <a:lnTo>
                    <a:pt x="718" y="44"/>
                  </a:lnTo>
                  <a:lnTo>
                    <a:pt x="720" y="43"/>
                  </a:lnTo>
                  <a:lnTo>
                    <a:pt x="722" y="42"/>
                  </a:lnTo>
                  <a:lnTo>
                    <a:pt x="724" y="41"/>
                  </a:lnTo>
                  <a:lnTo>
                    <a:pt x="726" y="40"/>
                  </a:lnTo>
                  <a:lnTo>
                    <a:pt x="728" y="38"/>
                  </a:lnTo>
                  <a:lnTo>
                    <a:pt x="730" y="37"/>
                  </a:lnTo>
                  <a:lnTo>
                    <a:pt x="732" y="36"/>
                  </a:lnTo>
                  <a:lnTo>
                    <a:pt x="734" y="35"/>
                  </a:lnTo>
                  <a:lnTo>
                    <a:pt x="736" y="34"/>
                  </a:lnTo>
                  <a:lnTo>
                    <a:pt x="738" y="33"/>
                  </a:lnTo>
                  <a:lnTo>
                    <a:pt x="740" y="31"/>
                  </a:lnTo>
                  <a:lnTo>
                    <a:pt x="742" y="30"/>
                  </a:lnTo>
                  <a:lnTo>
                    <a:pt x="744" y="29"/>
                  </a:lnTo>
                  <a:lnTo>
                    <a:pt x="746" y="28"/>
                  </a:lnTo>
                  <a:lnTo>
                    <a:pt x="748" y="27"/>
                  </a:lnTo>
                  <a:lnTo>
                    <a:pt x="750" y="25"/>
                  </a:lnTo>
                  <a:lnTo>
                    <a:pt x="752" y="24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8" y="21"/>
                  </a:lnTo>
                  <a:lnTo>
                    <a:pt x="760" y="20"/>
                  </a:lnTo>
                  <a:lnTo>
                    <a:pt x="762" y="18"/>
                  </a:lnTo>
                  <a:lnTo>
                    <a:pt x="764" y="17"/>
                  </a:lnTo>
                  <a:lnTo>
                    <a:pt x="766" y="16"/>
                  </a:lnTo>
                  <a:lnTo>
                    <a:pt x="768" y="15"/>
                  </a:lnTo>
                  <a:lnTo>
                    <a:pt x="770" y="14"/>
                  </a:lnTo>
                  <a:lnTo>
                    <a:pt x="772" y="13"/>
                  </a:lnTo>
                  <a:lnTo>
                    <a:pt x="774" y="11"/>
                  </a:lnTo>
                  <a:lnTo>
                    <a:pt x="776" y="10"/>
                  </a:lnTo>
                  <a:lnTo>
                    <a:pt x="778" y="9"/>
                  </a:lnTo>
                  <a:lnTo>
                    <a:pt x="780" y="8"/>
                  </a:lnTo>
                  <a:lnTo>
                    <a:pt x="782" y="7"/>
                  </a:lnTo>
                  <a:lnTo>
                    <a:pt x="784" y="5"/>
                  </a:lnTo>
                  <a:lnTo>
                    <a:pt x="786" y="4"/>
                  </a:lnTo>
                  <a:lnTo>
                    <a:pt x="788" y="3"/>
                  </a:lnTo>
                  <a:lnTo>
                    <a:pt x="790" y="2"/>
                  </a:lnTo>
                  <a:lnTo>
                    <a:pt x="792" y="1"/>
                  </a:lnTo>
                  <a:lnTo>
                    <a:pt x="794" y="0"/>
                  </a:lnTo>
                </a:path>
              </a:pathLst>
            </a:custGeom>
            <a:noFill/>
            <a:ln w="317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28" name="Rectangle 154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6297" name="Object 4"/>
          <p:cNvGraphicFramePr>
            <a:graphicFrameLocks noChangeAspect="1"/>
          </p:cNvGraphicFramePr>
          <p:nvPr/>
        </p:nvGraphicFramePr>
        <p:xfrm>
          <a:off x="1603375" y="4206876"/>
          <a:ext cx="16208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850531" imgH="266584" progId="Equation.DSMT4">
                  <p:embed/>
                </p:oleObj>
              </mc:Choice>
              <mc:Fallback>
                <p:oleObj name="Equation" r:id="rId10" imgW="850531" imgH="266584" progId="Equation.DSMT4">
                  <p:embed/>
                  <p:pic>
                    <p:nvPicPr>
                      <p:cNvPr id="62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206876"/>
                        <a:ext cx="1620838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8" name="Object 4"/>
          <p:cNvGraphicFramePr>
            <a:graphicFrameLocks noChangeAspect="1"/>
          </p:cNvGraphicFramePr>
          <p:nvPr/>
        </p:nvGraphicFramePr>
        <p:xfrm>
          <a:off x="4370388" y="6008689"/>
          <a:ext cx="10398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545863" imgH="228501" progId="Equation.DSMT4">
                  <p:embed/>
                </p:oleObj>
              </mc:Choice>
              <mc:Fallback>
                <p:oleObj name="Equation" r:id="rId12" imgW="545863" imgH="228501" progId="Equation.DSMT4">
                  <p:embed/>
                  <p:pic>
                    <p:nvPicPr>
                      <p:cNvPr id="62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6008689"/>
                        <a:ext cx="1039812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9" name="Object 4"/>
          <p:cNvGraphicFramePr>
            <a:graphicFrameLocks noChangeAspect="1"/>
          </p:cNvGraphicFramePr>
          <p:nvPr/>
        </p:nvGraphicFramePr>
        <p:xfrm>
          <a:off x="8485189" y="4754563"/>
          <a:ext cx="15001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787058" imgH="266584" progId="Equation.DSMT4">
                  <p:embed/>
                </p:oleObj>
              </mc:Choice>
              <mc:Fallback>
                <p:oleObj name="Equation" r:id="rId14" imgW="787058" imgH="266584" progId="Equation.DSMT4">
                  <p:embed/>
                  <p:pic>
                    <p:nvPicPr>
                      <p:cNvPr id="6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189" y="4754563"/>
                        <a:ext cx="1500187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0" name="Object 4"/>
          <p:cNvGraphicFramePr>
            <a:graphicFrameLocks noChangeAspect="1"/>
          </p:cNvGraphicFramePr>
          <p:nvPr/>
        </p:nvGraphicFramePr>
        <p:xfrm>
          <a:off x="5749926" y="4711700"/>
          <a:ext cx="13303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698500" imgH="228600" progId="Equation.DSMT4">
                  <p:embed/>
                </p:oleObj>
              </mc:Choice>
              <mc:Fallback>
                <p:oleObj name="Equation" r:id="rId16" imgW="698500" imgH="228600" progId="Equation.DSMT4">
                  <p:embed/>
                  <p:pic>
                    <p:nvPicPr>
                      <p:cNvPr id="6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6" y="4711700"/>
                        <a:ext cx="1330325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657A-BDBD-4873-8C46-CA96B3E8F5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2015" y="238125"/>
            <a:ext cx="9878810" cy="93345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Which of the following equations will have an extraneous root?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33007B-A871-421E-B2A6-08D8E76FD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75864"/>
              </p:ext>
            </p:extLst>
          </p:nvPr>
        </p:nvGraphicFramePr>
        <p:xfrm>
          <a:off x="373063" y="862445"/>
          <a:ext cx="3186112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193760" imgH="1714320" progId="Equation.DSMT4">
                  <p:embed/>
                </p:oleObj>
              </mc:Choice>
              <mc:Fallback>
                <p:oleObj name="Equation" r:id="rId4" imgW="1193760" imgH="1714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F33007B-A871-421E-B2A6-08D8E76FD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063" y="862445"/>
                        <a:ext cx="3186112" cy="457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37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BBDC-3CB9-4E5B-8204-12519C3A80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2600" y="95251"/>
            <a:ext cx="8115300" cy="619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Expand the following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C9A79E-D207-4476-8F12-AA86CC27E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1338" y="614363"/>
          <a:ext cx="24114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002960" imgH="342720" progId="Equation.DSMT4">
                  <p:embed/>
                </p:oleObj>
              </mc:Choice>
              <mc:Fallback>
                <p:oleObj name="Equation" r:id="rId4" imgW="100296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C9A79E-D207-4476-8F12-AA86CC27E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338" y="614363"/>
                        <a:ext cx="2411412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266CC7-1544-436C-AC39-8AA6DB4C6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0212" y="1592264"/>
          <a:ext cx="4395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828800" imgH="304560" progId="Equation.DSMT4">
                  <p:embed/>
                </p:oleObj>
              </mc:Choice>
              <mc:Fallback>
                <p:oleObj name="Equation" r:id="rId6" imgW="182880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266CC7-1544-436C-AC39-8AA6DB4C6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0212" y="1592264"/>
                        <a:ext cx="439578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7B1836-7FED-4F2C-A9E7-9141B166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773" y="1392208"/>
            <a:ext cx="30059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YOU NEED TO FOIL!!!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19195C-7014-4567-AE52-666EC008A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0212" y="2478088"/>
          <a:ext cx="1250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520560" imgH="253800" progId="Equation.DSMT4">
                  <p:embed/>
                </p:oleObj>
              </mc:Choice>
              <mc:Fallback>
                <p:oleObj name="Equation" r:id="rId8" imgW="5205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419195C-7014-4567-AE52-666EC008A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0212" y="2478088"/>
                        <a:ext cx="1250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E4010F-6C52-4081-A3C4-C05347DB9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2478088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761760" imgH="228600" progId="Equation.DSMT4">
                  <p:embed/>
                </p:oleObj>
              </mc:Choice>
              <mc:Fallback>
                <p:oleObj name="Equation" r:id="rId10" imgW="7617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E4010F-6C52-4081-A3C4-C05347DB9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1163" y="2478088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CFDF129-1473-45CD-95AD-D134B75CB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550" y="2463988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761760" imgH="228600" progId="Equation.DSMT4">
                  <p:embed/>
                </p:oleObj>
              </mc:Choice>
              <mc:Fallback>
                <p:oleObj name="Equation" r:id="rId12" imgW="7617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CFDF129-1473-45CD-95AD-D134B75CB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1550" y="2463988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F6774CD-CE68-4719-BC10-3B3FB35A1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8312" y="2479676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F6774CD-CE68-4719-BC10-3B3FB35A1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98312" y="2479676"/>
                        <a:ext cx="8239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92CC5D-9DEA-4C59-8CFF-2F346F89A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93" y="3160713"/>
          <a:ext cx="1250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5" imgW="520560" imgH="253800" progId="Equation.DSMT4">
                  <p:embed/>
                </p:oleObj>
              </mc:Choice>
              <mc:Fallback>
                <p:oleObj name="Equation" r:id="rId15" imgW="5205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992CC5D-9DEA-4C59-8CFF-2F346F89A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7293" y="3160713"/>
                        <a:ext cx="1250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C4B25C-AF81-4736-9177-7D84040DC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3146613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6" imgW="761760" imgH="228600" progId="Equation.DSMT4">
                  <p:embed/>
                </p:oleObj>
              </mc:Choice>
              <mc:Fallback>
                <p:oleObj name="Equation" r:id="rId16" imgW="7617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3C4B25C-AF81-4736-9177-7D84040DC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51163" y="3146613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72F155-DFF6-4DF4-9BF1-AB66F28CE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2800" y="3167158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18" imgW="342720" imgH="203040" progId="Equation.DSMT4">
                  <p:embed/>
                </p:oleObj>
              </mc:Choice>
              <mc:Fallback>
                <p:oleObj name="Equation" r:id="rId18" imgW="34272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72F155-DFF6-4DF4-9BF1-AB66F28CE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32800" y="3167158"/>
                        <a:ext cx="8239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0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93" y="171276"/>
            <a:ext cx="8800407" cy="530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V) Solving Equations with TWO Radicals??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88614"/>
              </p:ext>
            </p:extLst>
          </p:nvPr>
        </p:nvGraphicFramePr>
        <p:xfrm>
          <a:off x="1869980" y="853609"/>
          <a:ext cx="39147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2145960" imgH="266400" progId="Equation.DSMT4">
                  <p:embed/>
                </p:oleObj>
              </mc:Choice>
              <mc:Fallback>
                <p:oleObj name="Equation" r:id="rId4" imgW="2145960" imgH="26640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980" y="853609"/>
                        <a:ext cx="39147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55309"/>
              </p:ext>
            </p:extLst>
          </p:nvPr>
        </p:nvGraphicFramePr>
        <p:xfrm>
          <a:off x="4321935" y="1393427"/>
          <a:ext cx="2641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447560" imgH="241200" progId="Equation.DSMT4">
                  <p:embed/>
                </p:oleObj>
              </mc:Choice>
              <mc:Fallback>
                <p:oleObj name="Equation" r:id="rId6" imgW="1447560" imgH="241200" progId="Equation.DSMT4">
                  <p:embed/>
                  <p:pic>
                    <p:nvPicPr>
                      <p:cNvPr id="9229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935" y="1393427"/>
                        <a:ext cx="26416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27415"/>
              </p:ext>
            </p:extLst>
          </p:nvPr>
        </p:nvGraphicFramePr>
        <p:xfrm>
          <a:off x="4025670" y="1851492"/>
          <a:ext cx="3229562" cy="65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828800" imgH="368300" progId="Equation.DSMT4">
                  <p:embed/>
                </p:oleObj>
              </mc:Choice>
              <mc:Fallback>
                <p:oleObj name="Equation" r:id="rId8" imgW="1828800" imgH="368300" progId="Equation.DSMT4">
                  <p:embed/>
                  <p:pic>
                    <p:nvPicPr>
                      <p:cNvPr id="923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670" y="1851492"/>
                        <a:ext cx="3229562" cy="652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96825"/>
              </p:ext>
            </p:extLst>
          </p:nvPr>
        </p:nvGraphicFramePr>
        <p:xfrm>
          <a:off x="4603435" y="2536948"/>
          <a:ext cx="38004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2082800" imgH="241300" progId="Equation.DSMT4">
                  <p:embed/>
                </p:oleObj>
              </mc:Choice>
              <mc:Fallback>
                <p:oleObj name="Equation" r:id="rId10" imgW="2082800" imgH="241300" progId="Equation.DSMT4">
                  <p:embed/>
                  <p:pic>
                    <p:nvPicPr>
                      <p:cNvPr id="9231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435" y="2536948"/>
                        <a:ext cx="38004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62420"/>
              </p:ext>
            </p:extLst>
          </p:nvPr>
        </p:nvGraphicFramePr>
        <p:xfrm>
          <a:off x="4845659" y="3014417"/>
          <a:ext cx="22256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1218671" imgH="241195" progId="Equation.DSMT4">
                  <p:embed/>
                </p:oleObj>
              </mc:Choice>
              <mc:Fallback>
                <p:oleObj name="Equation" r:id="rId12" imgW="1218671" imgH="241195" progId="Equation.DSMT4">
                  <p:embed/>
                  <p:pic>
                    <p:nvPicPr>
                      <p:cNvPr id="9232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659" y="3014417"/>
                        <a:ext cx="22256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9091"/>
              </p:ext>
            </p:extLst>
          </p:nvPr>
        </p:nvGraphicFramePr>
        <p:xfrm>
          <a:off x="4967686" y="3507788"/>
          <a:ext cx="16684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914400" imgH="241300" progId="Equation.DSMT4">
                  <p:embed/>
                </p:oleObj>
              </mc:Choice>
              <mc:Fallback>
                <p:oleObj name="Equation" r:id="rId14" imgW="914400" imgH="241300" progId="Equation.DSMT4">
                  <p:embed/>
                  <p:pic>
                    <p:nvPicPr>
                      <p:cNvPr id="9233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686" y="3507788"/>
                        <a:ext cx="1668462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58655"/>
              </p:ext>
            </p:extLst>
          </p:nvPr>
        </p:nvGraphicFramePr>
        <p:xfrm>
          <a:off x="4985151" y="4034242"/>
          <a:ext cx="1697140" cy="34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875920" imgH="177723" progId="Equation.DSMT4">
                  <p:embed/>
                </p:oleObj>
              </mc:Choice>
              <mc:Fallback>
                <p:oleObj name="Equation" r:id="rId16" imgW="875920" imgH="177723" progId="Equation.DSMT4">
                  <p:embed/>
                  <p:pic>
                    <p:nvPicPr>
                      <p:cNvPr id="9234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151" y="4034242"/>
                        <a:ext cx="1697140" cy="34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94674"/>
              </p:ext>
            </p:extLst>
          </p:nvPr>
        </p:nvGraphicFramePr>
        <p:xfrm>
          <a:off x="4475245" y="4426856"/>
          <a:ext cx="1797919" cy="47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8" imgW="672516" imgH="177646" progId="Equation.DSMT4">
                  <p:embed/>
                </p:oleObj>
              </mc:Choice>
              <mc:Fallback>
                <p:oleObj name="Equation" r:id="rId18" imgW="672516" imgH="177646" progId="Equation.DSMT4">
                  <p:embed/>
                  <p:pic>
                    <p:nvPicPr>
                      <p:cNvPr id="923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45" y="4426856"/>
                        <a:ext cx="1797919" cy="478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180264" y="830337"/>
            <a:ext cx="33377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1. Move one of the radicals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to the other side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559996" y="1962709"/>
            <a:ext cx="237597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2. FOIL both sides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601329" y="2799602"/>
            <a:ext cx="2922595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3. Make sure you know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how to expand each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side correctly!!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812528" y="3767558"/>
            <a:ext cx="20569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4. Simplify and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solve for “x”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536098" y="3541985"/>
            <a:ext cx="191270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5. Square both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 sides again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28147" y="4237970"/>
            <a:ext cx="204895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6. Go and check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 your solution</a:t>
            </a:r>
          </a:p>
        </p:txBody>
      </p:sp>
      <p:graphicFrame>
        <p:nvGraphicFramePr>
          <p:cNvPr id="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88927"/>
              </p:ext>
            </p:extLst>
          </p:nvPr>
        </p:nvGraphicFramePr>
        <p:xfrm>
          <a:off x="1743028" y="5014802"/>
          <a:ext cx="5141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0" imgW="2819160" imgH="304560" progId="Equation.DSMT4">
                  <p:embed/>
                </p:oleObj>
              </mc:Choice>
              <mc:Fallback>
                <p:oleObj name="Equation" r:id="rId20" imgW="2819160" imgH="304560" progId="Equation.DSMT4">
                  <p:embed/>
                  <p:pic>
                    <p:nvPicPr>
                      <p:cNvPr id="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28" y="5014802"/>
                        <a:ext cx="51419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02016"/>
              </p:ext>
            </p:extLst>
          </p:nvPr>
        </p:nvGraphicFramePr>
        <p:xfrm>
          <a:off x="3030305" y="5478591"/>
          <a:ext cx="3521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2" imgW="1930320" imgH="304560" progId="Equation.DSMT4">
                  <p:embed/>
                </p:oleObj>
              </mc:Choice>
              <mc:Fallback>
                <p:oleObj name="Equation" r:id="rId22" imgW="1930320" imgH="304560" progId="Equation.DSMT4">
                  <p:embed/>
                  <p:pic>
                    <p:nvPicPr>
                      <p:cNvPr id="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305" y="5478591"/>
                        <a:ext cx="3521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77188"/>
              </p:ext>
            </p:extLst>
          </p:nvPr>
        </p:nvGraphicFramePr>
        <p:xfrm>
          <a:off x="3398057" y="5943484"/>
          <a:ext cx="275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4" imgW="1511280" imgH="304560" progId="Equation.DSMT4">
                  <p:embed/>
                </p:oleObj>
              </mc:Choice>
              <mc:Fallback>
                <p:oleObj name="Equation" r:id="rId24" imgW="1511280" imgH="304560" progId="Equation.DSMT4">
                  <p:embed/>
                  <p:pic>
                    <p:nvPicPr>
                      <p:cNvPr id="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57" y="5943484"/>
                        <a:ext cx="2755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96602"/>
              </p:ext>
            </p:extLst>
          </p:nvPr>
        </p:nvGraphicFramePr>
        <p:xfrm>
          <a:off x="4277427" y="6436638"/>
          <a:ext cx="1863361" cy="39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6" imgW="850680" imgH="177480" progId="Equation.DSMT4">
                  <p:embed/>
                </p:oleObj>
              </mc:Choice>
              <mc:Fallback>
                <p:oleObj name="Equation" r:id="rId26" imgW="850680" imgH="177480" progId="Equation.DSMT4">
                  <p:embed/>
                  <p:pic>
                    <p:nvPicPr>
                      <p:cNvPr id="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27" y="6436638"/>
                        <a:ext cx="1863361" cy="390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51594-959A-44A2-8F3F-980C7D08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286979"/>
            <a:ext cx="6710825" cy="11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52579"/>
              </p:ext>
            </p:extLst>
          </p:nvPr>
        </p:nvGraphicFramePr>
        <p:xfrm>
          <a:off x="501287" y="304800"/>
          <a:ext cx="3543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3543120" imgH="495000" progId="Equation.DSMT4">
                  <p:embed/>
                </p:oleObj>
              </mc:Choice>
              <mc:Fallback>
                <p:oleObj name="Equation" r:id="rId4" imgW="3543120" imgH="495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87" y="304800"/>
                        <a:ext cx="3543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23598"/>
              </p:ext>
            </p:extLst>
          </p:nvPr>
        </p:nvGraphicFramePr>
        <p:xfrm>
          <a:off x="763225" y="981438"/>
          <a:ext cx="367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3670300" imgH="723900" progId="Equation.DSMT4">
                  <p:embed/>
                </p:oleObj>
              </mc:Choice>
              <mc:Fallback>
                <p:oleObj name="Equation" r:id="rId6" imgW="3670300" imgH="7239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5" y="981438"/>
                        <a:ext cx="3670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23040"/>
              </p:ext>
            </p:extLst>
          </p:nvPr>
        </p:nvGraphicFramePr>
        <p:xfrm>
          <a:off x="726712" y="1836055"/>
          <a:ext cx="375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3759200" imgH="444500" progId="Equation.DSMT4">
                  <p:embed/>
                </p:oleObj>
              </mc:Choice>
              <mc:Fallback>
                <p:oleObj name="Equation" r:id="rId8" imgW="3759200" imgH="44450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12" y="1836055"/>
                        <a:ext cx="3759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42009"/>
              </p:ext>
            </p:extLst>
          </p:nvPr>
        </p:nvGraphicFramePr>
        <p:xfrm>
          <a:off x="1071200" y="2392997"/>
          <a:ext cx="3060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3060700" imgH="444500" progId="Equation.DSMT4">
                  <p:embed/>
                </p:oleObj>
              </mc:Choice>
              <mc:Fallback>
                <p:oleObj name="Equation" r:id="rId10" imgW="3060700" imgH="4445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200" y="2392997"/>
                        <a:ext cx="3060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16416"/>
              </p:ext>
            </p:extLst>
          </p:nvPr>
        </p:nvGraphicFramePr>
        <p:xfrm>
          <a:off x="1320437" y="2962909"/>
          <a:ext cx="255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2552700" imgH="444500" progId="Equation.DSMT4">
                  <p:embed/>
                </p:oleObj>
              </mc:Choice>
              <mc:Fallback>
                <p:oleObj name="Equation" r:id="rId12" imgW="2552700" imgH="4445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437" y="2962909"/>
                        <a:ext cx="2552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0486"/>
              </p:ext>
            </p:extLst>
          </p:nvPr>
        </p:nvGraphicFramePr>
        <p:xfrm>
          <a:off x="1512525" y="3547109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2184400" imgH="444500" progId="Equation.DSMT4">
                  <p:embed/>
                </p:oleObj>
              </mc:Choice>
              <mc:Fallback>
                <p:oleObj name="Equation" r:id="rId14" imgW="2184400" imgH="44450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525" y="3547109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29892"/>
              </p:ext>
            </p:extLst>
          </p:nvPr>
        </p:nvGraphicFramePr>
        <p:xfrm>
          <a:off x="1114062" y="4096113"/>
          <a:ext cx="299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2997200" imgH="723900" progId="Equation.DSMT4">
                  <p:embed/>
                </p:oleObj>
              </mc:Choice>
              <mc:Fallback>
                <p:oleObj name="Equation" r:id="rId16" imgW="2997200" imgH="723900" progId="Equation.DSMT4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062" y="4096113"/>
                        <a:ext cx="2997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6699"/>
              </p:ext>
            </p:extLst>
          </p:nvPr>
        </p:nvGraphicFramePr>
        <p:xfrm>
          <a:off x="1332411" y="4851352"/>
          <a:ext cx="255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8" imgW="2552700" imgH="381000" progId="Equation.DSMT4">
                  <p:embed/>
                </p:oleObj>
              </mc:Choice>
              <mc:Fallback>
                <p:oleObj name="Equation" r:id="rId18" imgW="2552700" imgH="381000" progId="Equation.DSMT4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411" y="4851352"/>
                        <a:ext cx="2552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87517"/>
              </p:ext>
            </p:extLst>
          </p:nvPr>
        </p:nvGraphicFramePr>
        <p:xfrm>
          <a:off x="1582375" y="5344522"/>
          <a:ext cx="207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0" imgW="2070100" imgH="381000" progId="Equation.DSMT4">
                  <p:embed/>
                </p:oleObj>
              </mc:Choice>
              <mc:Fallback>
                <p:oleObj name="Equation" r:id="rId20" imgW="2070100" imgH="381000" progId="Equation.DSMT4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375" y="5344522"/>
                        <a:ext cx="2070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58519"/>
              </p:ext>
            </p:extLst>
          </p:nvPr>
        </p:nvGraphicFramePr>
        <p:xfrm>
          <a:off x="1439500" y="5837872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2" imgW="2425700" imgH="482600" progId="Equation.DSMT4">
                  <p:embed/>
                </p:oleObj>
              </mc:Choice>
              <mc:Fallback>
                <p:oleObj name="Equation" r:id="rId22" imgW="2425700" imgH="482600" progId="Equation.DSMT4">
                  <p:embed/>
                  <p:pic>
                    <p:nvPicPr>
                      <p:cNvPr id="1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500" y="5837872"/>
                        <a:ext cx="2425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13493"/>
              </p:ext>
            </p:extLst>
          </p:nvPr>
        </p:nvGraphicFramePr>
        <p:xfrm>
          <a:off x="1442676" y="6412232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4" imgW="685502" imgH="317362" progId="Equation.DSMT4">
                  <p:embed/>
                </p:oleObj>
              </mc:Choice>
              <mc:Fallback>
                <p:oleObj name="Equation" r:id="rId24" imgW="685502" imgH="317362" progId="Equation.DSMT4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76" y="6412232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00849"/>
              </p:ext>
            </p:extLst>
          </p:nvPr>
        </p:nvGraphicFramePr>
        <p:xfrm>
          <a:off x="2513516" y="6369505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6" imgW="1409088" imgH="393529" progId="Equation.DSMT4">
                  <p:embed/>
                </p:oleObj>
              </mc:Choice>
              <mc:Fallback>
                <p:oleObj name="Equation" r:id="rId26" imgW="1409088" imgH="393529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516" y="6369505"/>
                        <a:ext cx="140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01395" y="30044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 </a:t>
            </a: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7770453" y="36272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8" imgW="685502" imgH="317362" progId="Equation.DSMT4">
                  <p:embed/>
                </p:oleObj>
              </mc:Choice>
              <mc:Fallback>
                <p:oleObj name="Equation" r:id="rId28" imgW="685502" imgH="317362" progId="Equation.DSMT4">
                  <p:embed/>
                  <p:pic>
                    <p:nvPicPr>
                      <p:cNvPr id="194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453" y="36272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619875" y="746488"/>
          <a:ext cx="328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30" imgW="3289300" imgH="596900" progId="Equation.DSMT4">
                  <p:embed/>
                </p:oleObj>
              </mc:Choice>
              <mc:Fallback>
                <p:oleObj name="Equation" r:id="rId30" imgW="3289300" imgH="596900" progId="Equation.DSMT4">
                  <p:embed/>
                  <p:pic>
                    <p:nvPicPr>
                      <p:cNvPr id="194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746488"/>
                        <a:ext cx="328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7337019" y="1444761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2" imgW="2184400" imgH="444500" progId="Equation.DSMT4">
                  <p:embed/>
                </p:oleObj>
              </mc:Choice>
              <mc:Fallback>
                <p:oleObj name="Equation" r:id="rId32" imgW="2184400" imgH="444500" progId="Equation.DSMT4">
                  <p:embed/>
                  <p:pic>
                    <p:nvPicPr>
                      <p:cNvPr id="194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019" y="1444761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7872413" y="2072051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4" imgW="1104900" imgH="304800" progId="Equation.DSMT4">
                  <p:embed/>
                </p:oleObj>
              </mc:Choice>
              <mc:Fallback>
                <p:oleObj name="Equation" r:id="rId34" imgW="1104900" imgH="304800" progId="Equation.DSMT4">
                  <p:embed/>
                  <p:pic>
                    <p:nvPicPr>
                      <p:cNvPr id="194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3" y="2072051"/>
                        <a:ext cx="1104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7866063" y="2722563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6" imgW="748975" imgH="317362" progId="Equation.DSMT4">
                  <p:embed/>
                </p:oleObj>
              </mc:Choice>
              <mc:Fallback>
                <p:oleObj name="Equation" r:id="rId36" imgW="748975" imgH="317362" progId="Equation.DSMT4">
                  <p:embed/>
                  <p:pic>
                    <p:nvPicPr>
                      <p:cNvPr id="194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2722563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6570663" y="3159125"/>
          <a:ext cx="340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8" imgW="3403600" imgH="596900" progId="Equation.DSMT4">
                  <p:embed/>
                </p:oleObj>
              </mc:Choice>
              <mc:Fallback>
                <p:oleObj name="Equation" r:id="rId38" imgW="3403600" imgH="596900" progId="Equation.DSMT4">
                  <p:embed/>
                  <p:pic>
                    <p:nvPicPr>
                      <p:cNvPr id="19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3159125"/>
                        <a:ext cx="340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7112000" y="3923574"/>
          <a:ext cx="233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40" imgW="2336800" imgH="444500" progId="Equation.DSMT4">
                  <p:embed/>
                </p:oleObj>
              </mc:Choice>
              <mc:Fallback>
                <p:oleObj name="Equation" r:id="rId40" imgW="2336800" imgH="444500" progId="Equation.DSMT4">
                  <p:embed/>
                  <p:pic>
                    <p:nvPicPr>
                      <p:cNvPr id="194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923574"/>
                        <a:ext cx="233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7481888" y="4468813"/>
          <a:ext cx="156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2" imgW="1562100" imgH="444500" progId="Equation.DSMT4">
                  <p:embed/>
                </p:oleObj>
              </mc:Choice>
              <mc:Fallback>
                <p:oleObj name="Equation" r:id="rId42" imgW="1562100" imgH="444500" progId="Equation.DSMT4">
                  <p:embed/>
                  <p:pic>
                    <p:nvPicPr>
                      <p:cNvPr id="194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4468813"/>
                        <a:ext cx="1562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05904" y="502920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So x = 6 is extraneous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65819" y="5826036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Therefore, x = 1 is the solution.</a:t>
            </a:r>
          </a:p>
        </p:txBody>
      </p:sp>
      <p:graphicFrame>
        <p:nvGraphicFramePr>
          <p:cNvPr id="99490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99556"/>
              </p:ext>
            </p:extLst>
          </p:nvPr>
        </p:nvGraphicFramePr>
        <p:xfrm>
          <a:off x="5184775" y="240513"/>
          <a:ext cx="4724400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4" imgW="4724280" imgH="495000" progId="Equation.DSMT4">
                  <p:embed/>
                </p:oleObj>
              </mc:Choice>
              <mc:Fallback>
                <p:oleObj name="Equation" r:id="rId44" imgW="4724280" imgH="495000" progId="Equation.DSMT4">
                  <p:embed/>
                  <p:pic>
                    <p:nvPicPr>
                      <p:cNvPr id="9949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40513"/>
                        <a:ext cx="4724400" cy="495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786" y="141634"/>
            <a:ext cx="7467600" cy="578802"/>
          </a:xfrm>
        </p:spPr>
        <p:txBody>
          <a:bodyPr>
            <a:normAutofit fontScale="90000"/>
          </a:bodyPr>
          <a:lstStyle/>
          <a:p>
            <a:r>
              <a:rPr lang="en-CA" dirty="0"/>
              <a:t>I) Steps for Solving 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571" y="930302"/>
            <a:ext cx="10956174" cy="5665231"/>
          </a:xfrm>
        </p:spPr>
        <p:txBody>
          <a:bodyPr>
            <a:normAutofit/>
          </a:bodyPr>
          <a:lstStyle/>
          <a:p>
            <a:r>
              <a:rPr lang="en-CA" dirty="0"/>
              <a:t>In this section here, we will look at how to solve an equation with radicals</a:t>
            </a:r>
            <a:br>
              <a:rPr lang="en-CA" dirty="0"/>
            </a:br>
            <a:endParaRPr lang="en-CA" dirty="0"/>
          </a:p>
          <a:p>
            <a:r>
              <a:rPr lang="en-CA" dirty="0"/>
              <a:t>When solving an equation with a radical, </a:t>
            </a:r>
          </a:p>
          <a:p>
            <a:pPr lvl="1"/>
            <a:r>
              <a:rPr lang="en-CA" sz="2400" dirty="0"/>
              <a:t>First step is to “</a:t>
            </a:r>
            <a:r>
              <a:rPr lang="en-CA" sz="2400" b="1" u="sng" dirty="0"/>
              <a:t>Isolate”</a:t>
            </a:r>
            <a:r>
              <a:rPr lang="en-CA" sz="2400" dirty="0"/>
              <a:t> the radical</a:t>
            </a:r>
          </a:p>
          <a:p>
            <a:pPr lvl="1"/>
            <a:r>
              <a:rPr lang="en-CA" sz="2400" dirty="0"/>
              <a:t>Then square both sides of the equation to eliminate the radical</a:t>
            </a:r>
          </a:p>
          <a:p>
            <a:pPr lvl="1"/>
            <a:r>
              <a:rPr lang="en-CA" sz="2400" dirty="0"/>
              <a:t>Solve the equation algebraically by expanding or factoring </a:t>
            </a:r>
          </a:p>
          <a:p>
            <a:pPr lvl="1"/>
            <a:r>
              <a:rPr lang="en-CA" sz="2400" dirty="0"/>
              <a:t>Check if the answer is extraneous, plug it back in to the original equation </a:t>
            </a:r>
            <a:r>
              <a:rPr lang="en-CA" sz="2400" i="1" dirty="0"/>
              <a:t>(This is an important step b/c not all answers are correct)</a:t>
            </a:r>
          </a:p>
          <a:p>
            <a:pPr lvl="1"/>
            <a:r>
              <a:rPr lang="en-CA" sz="2400" dirty="0"/>
              <a:t>If both sides are equal, then the answer is correct</a:t>
            </a:r>
          </a:p>
          <a:p>
            <a:pPr lvl="1"/>
            <a:r>
              <a:rPr lang="en-CA" sz="2400" dirty="0"/>
              <a:t>If both sides are not equal, then the answer you have is called an “</a:t>
            </a:r>
            <a:r>
              <a:rPr lang="en-CA" sz="2400" b="1" u="sng" dirty="0"/>
              <a:t>extraneous root</a:t>
            </a:r>
            <a:r>
              <a:rPr lang="en-CA" sz="2400" dirty="0"/>
              <a:t>”</a:t>
            </a:r>
          </a:p>
          <a:p>
            <a:pPr lvl="1"/>
            <a:r>
              <a:rPr lang="en-CA" sz="2400" dirty="0"/>
              <a:t>Graphing a radical function can help identify “extraneous roots”</a:t>
            </a:r>
          </a:p>
          <a:p>
            <a:pPr lvl="1"/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2">
            <a:extLst>
              <a:ext uri="{FF2B5EF4-FFF2-40B4-BE49-F238E27FC236}">
                <a16:creationId xmlns:a16="http://schemas.microsoft.com/office/drawing/2014/main" id="{CE780505-A91E-4CA1-AED9-0C437A215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03969"/>
              </p:ext>
            </p:extLst>
          </p:nvPr>
        </p:nvGraphicFramePr>
        <p:xfrm>
          <a:off x="321227" y="240513"/>
          <a:ext cx="4724400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4724280" imgH="495000" progId="Equation.DSMT4">
                  <p:embed/>
                </p:oleObj>
              </mc:Choice>
              <mc:Fallback>
                <p:oleObj name="Equation" r:id="rId4" imgW="4724280" imgH="495000" progId="Equation.DSMT4">
                  <p:embed/>
                  <p:pic>
                    <p:nvPicPr>
                      <p:cNvPr id="17" name="Object 162">
                        <a:extLst>
                          <a:ext uri="{FF2B5EF4-FFF2-40B4-BE49-F238E27FC236}">
                            <a16:creationId xmlns:a16="http://schemas.microsoft.com/office/drawing/2014/main" id="{CE780505-A91E-4CA1-AED9-0C437A215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27" y="240513"/>
                        <a:ext cx="4724400" cy="495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ACE7DA9-D82A-439F-9E79-A19F369E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097" y="244168"/>
            <a:ext cx="38740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1. Square both  sides</a:t>
            </a: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F5B1D129-F529-45BA-B2EC-4082AE864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59135"/>
              </p:ext>
            </p:extLst>
          </p:nvPr>
        </p:nvGraphicFramePr>
        <p:xfrm>
          <a:off x="347897" y="891623"/>
          <a:ext cx="490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4902120" imgH="723600" progId="Equation.DSMT4">
                  <p:embed/>
                </p:oleObj>
              </mc:Choice>
              <mc:Fallback>
                <p:oleObj name="Equation" r:id="rId6" imgW="4902120" imgH="723600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F5B1D129-F529-45BA-B2EC-4082AE864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97" y="891623"/>
                        <a:ext cx="4902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3701B66A-CAE7-4392-AF62-B26EFBF53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7371"/>
              </p:ext>
            </p:extLst>
          </p:nvPr>
        </p:nvGraphicFramePr>
        <p:xfrm>
          <a:off x="327025" y="1751013"/>
          <a:ext cx="695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6959520" imgH="660240" progId="Equation.DSMT4">
                  <p:embed/>
                </p:oleObj>
              </mc:Choice>
              <mc:Fallback>
                <p:oleObj name="Equation" r:id="rId8" imgW="6959520" imgH="66024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3701B66A-CAE7-4392-AF62-B26EFBF537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751013"/>
                        <a:ext cx="6959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A761EE86-1643-442E-B214-2C62B469A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73278"/>
              </p:ext>
            </p:extLst>
          </p:nvPr>
        </p:nvGraphicFramePr>
        <p:xfrm>
          <a:off x="354013" y="2411413"/>
          <a:ext cx="7708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7708680" imgH="723600" progId="Equation.DSMT4">
                  <p:embed/>
                </p:oleObj>
              </mc:Choice>
              <mc:Fallback>
                <p:oleObj name="Equation" r:id="rId10" imgW="7708680" imgH="723600" progId="Equation.DSMT4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A761EE86-1643-442E-B214-2C62B469A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411413"/>
                        <a:ext cx="7708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EEAE852-2023-4583-B22A-F0B9A93D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270" y="1042612"/>
            <a:ext cx="313964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2. Don’t forget to FOIL!!</a:t>
            </a:r>
          </a:p>
        </p:txBody>
      </p:sp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BDA1111B-811C-4FF0-9892-158990024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9812"/>
              </p:ext>
            </p:extLst>
          </p:nvPr>
        </p:nvGraphicFramePr>
        <p:xfrm>
          <a:off x="427038" y="3135313"/>
          <a:ext cx="8026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8026200" imgH="736560" progId="Equation.DSMT4">
                  <p:embed/>
                </p:oleObj>
              </mc:Choice>
              <mc:Fallback>
                <p:oleObj name="Equation" r:id="rId12" imgW="8026200" imgH="736560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BDA1111B-811C-4FF0-9892-158990024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135313"/>
                        <a:ext cx="8026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F5F4E02E-C88D-42BB-A6A7-ACF6738C0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61166"/>
              </p:ext>
            </p:extLst>
          </p:nvPr>
        </p:nvGraphicFramePr>
        <p:xfrm>
          <a:off x="2246313" y="3859213"/>
          <a:ext cx="618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6184800" imgH="736560" progId="Equation.DSMT4">
                  <p:embed/>
                </p:oleObj>
              </mc:Choice>
              <mc:Fallback>
                <p:oleObj name="Equation" r:id="rId14" imgW="6184800" imgH="736560" progId="Equation.DSMT4">
                  <p:embed/>
                  <p:pic>
                    <p:nvPicPr>
                      <p:cNvPr id="24" name="Object 3">
                        <a:extLst>
                          <a:ext uri="{FF2B5EF4-FFF2-40B4-BE49-F238E27FC236}">
                            <a16:creationId xmlns:a16="http://schemas.microsoft.com/office/drawing/2014/main" id="{F5F4E02E-C88D-42BB-A6A7-ACF6738C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3859213"/>
                        <a:ext cx="6184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21252CE4-637C-42B0-B2D9-774033966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25464"/>
              </p:ext>
            </p:extLst>
          </p:nvPr>
        </p:nvGraphicFramePr>
        <p:xfrm>
          <a:off x="3773143" y="4595813"/>
          <a:ext cx="499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6" imgW="4991040" imgH="736560" progId="Equation.DSMT4">
                  <p:embed/>
                </p:oleObj>
              </mc:Choice>
              <mc:Fallback>
                <p:oleObj name="Equation" r:id="rId16" imgW="4991040" imgH="736560" progId="Equation.DSMT4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21252CE4-637C-42B0-B2D9-774033966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143" y="4595813"/>
                        <a:ext cx="49911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5A2ADA61-C1FE-4E34-8F6A-8987321C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9760"/>
              </p:ext>
            </p:extLst>
          </p:nvPr>
        </p:nvGraphicFramePr>
        <p:xfrm>
          <a:off x="4491038" y="5453063"/>
          <a:ext cx="3949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8" imgW="3949560" imgH="495000" progId="Equation.DSMT4">
                  <p:embed/>
                </p:oleObj>
              </mc:Choice>
              <mc:Fallback>
                <p:oleObj name="Equation" r:id="rId18" imgW="3949560" imgH="495000" progId="Equation.DSMT4">
                  <p:embed/>
                  <p:pic>
                    <p:nvPicPr>
                      <p:cNvPr id="26" name="Object 3">
                        <a:extLst>
                          <a:ext uri="{FF2B5EF4-FFF2-40B4-BE49-F238E27FC236}">
                            <a16:creationId xmlns:a16="http://schemas.microsoft.com/office/drawing/2014/main" id="{5A2ADA61-C1FE-4E34-8F6A-8987321C2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453063"/>
                        <a:ext cx="3949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18E08CB-52E1-4D60-BB0D-F05C20B3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915" y="5052953"/>
            <a:ext cx="251903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3. Square both  sides AGAIN!!</a:t>
            </a:r>
          </a:p>
        </p:txBody>
      </p:sp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F039C14B-377F-4205-A4BD-7E32F5791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382479"/>
              </p:ext>
            </p:extLst>
          </p:nvPr>
        </p:nvGraphicFramePr>
        <p:xfrm>
          <a:off x="4176713" y="6211888"/>
          <a:ext cx="6137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20" imgW="5041800" imgH="380880" progId="Equation.DSMT4">
                  <p:embed/>
                </p:oleObj>
              </mc:Choice>
              <mc:Fallback>
                <p:oleObj name="Equation" r:id="rId20" imgW="5041800" imgH="380880" progId="Equation.DSMT4">
                  <p:embed/>
                  <p:pic>
                    <p:nvPicPr>
                      <p:cNvPr id="28" name="Object 3">
                        <a:extLst>
                          <a:ext uri="{FF2B5EF4-FFF2-40B4-BE49-F238E27FC236}">
                            <a16:creationId xmlns:a16="http://schemas.microsoft.com/office/drawing/2014/main" id="{F039C14B-377F-4205-A4BD-7E32F5791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6211888"/>
                        <a:ext cx="61372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078F2A87-B774-4A5C-85F4-FF87DD566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3134"/>
              </p:ext>
            </p:extLst>
          </p:nvPr>
        </p:nvGraphicFramePr>
        <p:xfrm>
          <a:off x="447675" y="427038"/>
          <a:ext cx="6137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5041800" imgH="380880" progId="Equation.DSMT4">
                  <p:embed/>
                </p:oleObj>
              </mc:Choice>
              <mc:Fallback>
                <p:oleObj name="Equation" r:id="rId3" imgW="5041800" imgH="38088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078F2A87-B774-4A5C-85F4-FF87DD566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27038"/>
                        <a:ext cx="61372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125070-C8CB-4FFA-91B7-4273F762F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785" y="458305"/>
            <a:ext cx="418549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4. Move all terms to one side, combine </a:t>
            </a:r>
            <a:r>
              <a:rPr lang="en-CA" sz="2000" dirty="0" err="1">
                <a:solidFill>
                  <a:srgbClr val="FF0000"/>
                </a:solidFill>
              </a:rPr>
              <a:t>liketerms</a:t>
            </a:r>
            <a:r>
              <a:rPr lang="en-CA" sz="2000" dirty="0">
                <a:solidFill>
                  <a:srgbClr val="FF0000"/>
                </a:solidFill>
              </a:rPr>
              <a:t>, factor and solve…..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5901FF1-2F6B-41D8-A043-DBC50AF5F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628233"/>
              </p:ext>
            </p:extLst>
          </p:nvPr>
        </p:nvGraphicFramePr>
        <p:xfrm>
          <a:off x="3114675" y="1166813"/>
          <a:ext cx="37734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3098520" imgH="380880" progId="Equation.DSMT4">
                  <p:embed/>
                </p:oleObj>
              </mc:Choice>
              <mc:Fallback>
                <p:oleObj name="Equation" r:id="rId5" imgW="309852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5901FF1-2F6B-41D8-A043-DBC50AF5F9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166813"/>
                        <a:ext cx="3773488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3A03EB-97C8-40BB-BDED-17C848A5E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19107"/>
              </p:ext>
            </p:extLst>
          </p:nvPr>
        </p:nvGraphicFramePr>
        <p:xfrm>
          <a:off x="3213100" y="1935439"/>
          <a:ext cx="33718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2768400" imgH="380880" progId="Equation.DSMT4">
                  <p:embed/>
                </p:oleObj>
              </mc:Choice>
              <mc:Fallback>
                <p:oleObj name="Equation" r:id="rId7" imgW="276840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3A03EB-97C8-40BB-BDED-17C848A5E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935439"/>
                        <a:ext cx="3371850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8D50229-779F-4532-A7B6-492E7432B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310244"/>
              </p:ext>
            </p:extLst>
          </p:nvPr>
        </p:nvGraphicFramePr>
        <p:xfrm>
          <a:off x="3089275" y="2662238"/>
          <a:ext cx="3619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9" imgW="2971800" imgH="482400" progId="Equation.DSMT4">
                  <p:embed/>
                </p:oleObj>
              </mc:Choice>
              <mc:Fallback>
                <p:oleObj name="Equation" r:id="rId9" imgW="297180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8D50229-779F-4532-A7B6-492E7432B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662238"/>
                        <a:ext cx="36195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C24B416-BFAD-4E25-8AF7-3977FFD8B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74976"/>
              </p:ext>
            </p:extLst>
          </p:nvPr>
        </p:nvGraphicFramePr>
        <p:xfrm>
          <a:off x="3436731" y="3513138"/>
          <a:ext cx="11604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1" imgW="952200" imgH="838080" progId="Equation.DSMT4">
                  <p:embed/>
                </p:oleObj>
              </mc:Choice>
              <mc:Fallback>
                <p:oleObj name="Equation" r:id="rId11" imgW="952200" imgH="8380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C24B416-BFAD-4E25-8AF7-3977FFD8B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731" y="3513138"/>
                        <a:ext cx="1160463" cy="102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417EB8A-84D7-403D-AAEC-44E33364F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40718"/>
              </p:ext>
            </p:extLst>
          </p:nvPr>
        </p:nvGraphicFramePr>
        <p:xfrm>
          <a:off x="5182636" y="3805306"/>
          <a:ext cx="9286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3" imgW="761760" imgH="317160" progId="Equation.DSMT4">
                  <p:embed/>
                </p:oleObj>
              </mc:Choice>
              <mc:Fallback>
                <p:oleObj name="Equation" r:id="rId13" imgW="76176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417EB8A-84D7-403D-AAEC-44E33364F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636" y="3805306"/>
                        <a:ext cx="928687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CB0F42C-3336-41E2-913F-11BB9705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805306"/>
            <a:ext cx="418549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One of these is extraneous….go find out….</a:t>
            </a:r>
          </a:p>
        </p:txBody>
      </p:sp>
    </p:spTree>
    <p:extLst>
      <p:ext uri="{BB962C8B-B14F-4D97-AF65-F5344CB8AC3E}">
        <p14:creationId xmlns:p14="http://schemas.microsoft.com/office/powerpoint/2010/main" val="23924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BDAC-10C1-4E02-8CE1-B37947D3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61962"/>
          </a:xfrm>
        </p:spPr>
        <p:txBody>
          <a:bodyPr>
            <a:normAutofit fontScale="90000"/>
          </a:bodyPr>
          <a:lstStyle/>
          <a:p>
            <a:r>
              <a:rPr lang="en-US" dirty="0"/>
              <a:t>Ex: Solve the following Equations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1859A3-ADE1-4679-ACD7-02468FD44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51755"/>
              </p:ext>
            </p:extLst>
          </p:nvPr>
        </p:nvGraphicFramePr>
        <p:xfrm>
          <a:off x="739568" y="838200"/>
          <a:ext cx="2630165" cy="93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91859A3-ADE1-4679-ACD7-02468FD44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568" y="838200"/>
                        <a:ext cx="2630165" cy="93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4ACB12-4981-41BD-8DD0-CC4D9C5EF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57051"/>
              </p:ext>
            </p:extLst>
          </p:nvPr>
        </p:nvGraphicFramePr>
        <p:xfrm>
          <a:off x="287867" y="1864783"/>
          <a:ext cx="3508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473120" imgH="291960" progId="Equation.DSMT4">
                  <p:embed/>
                </p:oleObj>
              </mc:Choice>
              <mc:Fallback>
                <p:oleObj name="Equation" r:id="rId5" imgW="147312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4ACB12-4981-41BD-8DD0-CC4D9C5EF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867" y="1864783"/>
                        <a:ext cx="35083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245325-653F-4EB9-BC2A-DEB9C56A9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04665"/>
              </p:ext>
            </p:extLst>
          </p:nvPr>
        </p:nvGraphicFramePr>
        <p:xfrm>
          <a:off x="431271" y="2715154"/>
          <a:ext cx="31146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307880" imgH="253800" progId="Equation.DSMT4">
                  <p:embed/>
                </p:oleObj>
              </mc:Choice>
              <mc:Fallback>
                <p:oleObj name="Equation" r:id="rId7" imgW="13078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245325-653F-4EB9-BC2A-DEB9C56A9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271" y="2715154"/>
                        <a:ext cx="3114675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87F85D-327F-4FDB-9B45-4B46B5897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04488"/>
              </p:ext>
            </p:extLst>
          </p:nvPr>
        </p:nvGraphicFramePr>
        <p:xfrm>
          <a:off x="211664" y="2602443"/>
          <a:ext cx="2012350" cy="82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87F85D-327F-4FDB-9B45-4B46B5897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664" y="2602443"/>
                        <a:ext cx="2012350" cy="82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6B56C6F-51BF-4865-9F44-87E0BCEB0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19389"/>
              </p:ext>
            </p:extLst>
          </p:nvPr>
        </p:nvGraphicFramePr>
        <p:xfrm>
          <a:off x="2374371" y="2610380"/>
          <a:ext cx="15652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533160" imgH="279360" progId="Equation.DSMT4">
                  <p:embed/>
                </p:oleObj>
              </mc:Choice>
              <mc:Fallback>
                <p:oleObj name="Equation" r:id="rId11" imgW="5331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6B56C6F-51BF-4865-9F44-87E0BCEB0F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4371" y="2610380"/>
                        <a:ext cx="1565275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46E1329-0CA6-44EC-852B-05954C19C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58458"/>
              </p:ext>
            </p:extLst>
          </p:nvPr>
        </p:nvGraphicFramePr>
        <p:xfrm>
          <a:off x="694270" y="3456519"/>
          <a:ext cx="3937000" cy="61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1777680" imgH="279360" progId="Equation.DSMT4">
                  <p:embed/>
                </p:oleObj>
              </mc:Choice>
              <mc:Fallback>
                <p:oleObj name="Equation" r:id="rId13" imgW="17776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46E1329-0CA6-44EC-852B-05954C19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4270" y="3456519"/>
                        <a:ext cx="3937000" cy="617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9E6325-84F8-4A33-85AC-CF21D9140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31545"/>
              </p:ext>
            </p:extLst>
          </p:nvPr>
        </p:nvGraphicFramePr>
        <p:xfrm>
          <a:off x="882121" y="4133321"/>
          <a:ext cx="3543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1600200" imgH="203040" progId="Equation.DSMT4">
                  <p:embed/>
                </p:oleObj>
              </mc:Choice>
              <mc:Fallback>
                <p:oleObj name="Equation" r:id="rId15" imgW="16002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9E6325-84F8-4A33-85AC-CF21D9140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82121" y="4133321"/>
                        <a:ext cx="35433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7C6D978-DE2B-4A76-A27C-31326A914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26273"/>
              </p:ext>
            </p:extLst>
          </p:nvPr>
        </p:nvGraphicFramePr>
        <p:xfrm>
          <a:off x="287867" y="4665663"/>
          <a:ext cx="27289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1231560" imgH="203040" progId="Equation.DSMT4">
                  <p:embed/>
                </p:oleObj>
              </mc:Choice>
              <mc:Fallback>
                <p:oleObj name="Equation" r:id="rId17" imgW="12315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7C6D978-DE2B-4A76-A27C-31326A914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7867" y="4665663"/>
                        <a:ext cx="272891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6801F86-DC7A-4B78-A652-11B2493FE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61589"/>
              </p:ext>
            </p:extLst>
          </p:nvPr>
        </p:nvGraphicFramePr>
        <p:xfrm>
          <a:off x="211664" y="5185834"/>
          <a:ext cx="28130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1269720" imgH="253800" progId="Equation.DSMT4">
                  <p:embed/>
                </p:oleObj>
              </mc:Choice>
              <mc:Fallback>
                <p:oleObj name="Equation" r:id="rId19" imgW="126972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6801F86-DC7A-4B78-A652-11B2493FE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664" y="5185834"/>
                        <a:ext cx="28130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514413-8DD9-45FC-A385-639E11252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85592"/>
              </p:ext>
            </p:extLst>
          </p:nvPr>
        </p:nvGraphicFramePr>
        <p:xfrm>
          <a:off x="431271" y="5813955"/>
          <a:ext cx="1012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457200" imgH="393480" progId="Equation.DSMT4">
                  <p:embed/>
                </p:oleObj>
              </mc:Choice>
              <mc:Fallback>
                <p:oleObj name="Equation" r:id="rId21" imgW="4572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514413-8DD9-45FC-A385-639E11252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1271" y="5813955"/>
                        <a:ext cx="101282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EF7905F-8668-4221-8174-6AE76822F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9869"/>
              </p:ext>
            </p:extLst>
          </p:nvPr>
        </p:nvGraphicFramePr>
        <p:xfrm>
          <a:off x="1649413" y="6053666"/>
          <a:ext cx="984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3" imgW="444240" imgH="177480" progId="Equation.DSMT4">
                  <p:embed/>
                </p:oleObj>
              </mc:Choice>
              <mc:Fallback>
                <p:oleObj name="Equation" r:id="rId23" imgW="4442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EF7905F-8668-4221-8174-6AE76822F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49413" y="6053666"/>
                        <a:ext cx="984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43FF9BD-5B3D-4028-B4CE-7FE5A1073F3B}"/>
              </a:ext>
            </a:extLst>
          </p:cNvPr>
          <p:cNvSpPr txBox="1"/>
          <p:nvPr/>
        </p:nvSpPr>
        <p:spPr>
          <a:xfrm>
            <a:off x="4269315" y="736600"/>
            <a:ext cx="6432551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After solving for “x”, plug both answers into your original equation to check if it is either an “ANSWER” or an “EXTRANEOUS ROOT”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AD14FD4-F715-4C2C-9F2E-AF7F76C3F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12771"/>
              </p:ext>
            </p:extLst>
          </p:nvPr>
        </p:nvGraphicFramePr>
        <p:xfrm>
          <a:off x="5200649" y="1655761"/>
          <a:ext cx="1012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5" imgW="457200" imgH="393480" progId="Equation.DSMT4">
                  <p:embed/>
                </p:oleObj>
              </mc:Choice>
              <mc:Fallback>
                <p:oleObj name="Equation" r:id="rId25" imgW="4572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AD14FD4-F715-4C2C-9F2E-AF7F76C3F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00649" y="1655761"/>
                        <a:ext cx="101282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6B96A06-7BCD-41B3-A7FF-7EB80F60A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37634"/>
              </p:ext>
            </p:extLst>
          </p:nvPr>
        </p:nvGraphicFramePr>
        <p:xfrm>
          <a:off x="6633634" y="1558606"/>
          <a:ext cx="3251729" cy="78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6" imgW="1638000" imgH="393480" progId="Equation.DSMT4">
                  <p:embed/>
                </p:oleObj>
              </mc:Choice>
              <mc:Fallback>
                <p:oleObj name="Equation" r:id="rId26" imgW="163800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6B96A06-7BCD-41B3-A7FF-7EB80F60A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633634" y="1558606"/>
                        <a:ext cx="3251729" cy="780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28CD64E-3392-48FD-81FC-E019313E8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94289"/>
              </p:ext>
            </p:extLst>
          </p:nvPr>
        </p:nvGraphicFramePr>
        <p:xfrm>
          <a:off x="8016286" y="2433373"/>
          <a:ext cx="1587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8" imgW="799920" imgH="177480" progId="Equation.DSMT4">
                  <p:embed/>
                </p:oleObj>
              </mc:Choice>
              <mc:Fallback>
                <p:oleObj name="Equation" r:id="rId28" imgW="7999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28CD64E-3392-48FD-81FC-E019313E8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016286" y="2433373"/>
                        <a:ext cx="1587500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D2BC75-9EBA-49B4-88D8-BC64AFE92AFF}"/>
              </a:ext>
            </a:extLst>
          </p:cNvPr>
          <p:cNvSpPr txBox="1"/>
          <p:nvPr/>
        </p:nvSpPr>
        <p:spPr>
          <a:xfrm>
            <a:off x="5200650" y="2522793"/>
            <a:ext cx="275801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YEP it works….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84C51BD-0E0B-4324-A62A-2ABBA1F10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78815"/>
              </p:ext>
            </p:extLst>
          </p:nvPr>
        </p:nvGraphicFramePr>
        <p:xfrm>
          <a:off x="5412255" y="3123934"/>
          <a:ext cx="984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0" imgW="444240" imgH="177480" progId="Equation.DSMT4">
                  <p:embed/>
                </p:oleObj>
              </mc:Choice>
              <mc:Fallback>
                <p:oleObj name="Equation" r:id="rId30" imgW="4442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84C51BD-0E0B-4324-A62A-2ABBA1F103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412255" y="3123934"/>
                        <a:ext cx="984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456CD6F-3974-4C97-81F3-318619488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381169"/>
              </p:ext>
            </p:extLst>
          </p:nvPr>
        </p:nvGraphicFramePr>
        <p:xfrm>
          <a:off x="7303498" y="2888984"/>
          <a:ext cx="2646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2" imgW="1333440" imgH="393480" progId="Equation.DSMT4">
                  <p:embed/>
                </p:oleObj>
              </mc:Choice>
              <mc:Fallback>
                <p:oleObj name="Equation" r:id="rId32" imgW="133344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456CD6F-3974-4C97-81F3-318619488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303498" y="2888984"/>
                        <a:ext cx="2646363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7D72966-7543-4B37-859F-1EB80687B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77773"/>
              </p:ext>
            </p:extLst>
          </p:nvPr>
        </p:nvGraphicFramePr>
        <p:xfrm>
          <a:off x="8294098" y="3774809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4" imgW="660240" imgH="177480" progId="Equation.DSMT4">
                  <p:embed/>
                </p:oleObj>
              </mc:Choice>
              <mc:Fallback>
                <p:oleObj name="Equation" r:id="rId34" imgW="66024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7D72966-7543-4B37-859F-1EB80687B6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294098" y="3774809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6719D55-DD97-459D-A933-4911EE9C8A8B}"/>
              </a:ext>
            </a:extLst>
          </p:cNvPr>
          <p:cNvSpPr txBox="1"/>
          <p:nvPr/>
        </p:nvSpPr>
        <p:spPr>
          <a:xfrm>
            <a:off x="5200650" y="3609751"/>
            <a:ext cx="275801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YEP it works….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B4AF64-8E94-4180-9958-68B96266619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47757" y="4397375"/>
            <a:ext cx="4406756" cy="24606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F10BF7-AADF-424B-B765-62848A3092A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403788" y="4448594"/>
            <a:ext cx="4282078" cy="2718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4CAB97-E1AA-4086-A7AB-FDB7AF130469}"/>
              </a:ext>
            </a:extLst>
          </p:cNvPr>
          <p:cNvSpPr txBox="1"/>
          <p:nvPr/>
        </p:nvSpPr>
        <p:spPr>
          <a:xfrm>
            <a:off x="5265147" y="4197862"/>
            <a:ext cx="393488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SO we have TWO solutions!</a:t>
            </a:r>
          </a:p>
        </p:txBody>
      </p:sp>
    </p:spTree>
    <p:extLst>
      <p:ext uri="{BB962C8B-B14F-4D97-AF65-F5344CB8AC3E}">
        <p14:creationId xmlns:p14="http://schemas.microsoft.com/office/powerpoint/2010/main" val="21684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CD760-5D15-4452-8B7D-D9805E21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3" y="274638"/>
            <a:ext cx="8935684" cy="6330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507B07-9262-4625-8408-8C239470F9B7}"/>
              </a:ext>
            </a:extLst>
          </p:cNvPr>
          <p:cNvSpPr/>
          <p:nvPr/>
        </p:nvSpPr>
        <p:spPr>
          <a:xfrm>
            <a:off x="5345001" y="3477490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6312C8-9718-46BB-AF8D-9E9A88EF8DC6}"/>
              </a:ext>
            </a:extLst>
          </p:cNvPr>
          <p:cNvSpPr/>
          <p:nvPr/>
        </p:nvSpPr>
        <p:spPr>
          <a:xfrm>
            <a:off x="6665801" y="26562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9C7724-86D3-4CCA-AD3C-A247CC888809}"/>
              </a:ext>
            </a:extLst>
          </p:cNvPr>
          <p:cNvSpPr/>
          <p:nvPr/>
        </p:nvSpPr>
        <p:spPr>
          <a:xfrm>
            <a:off x="7986601" y="183495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F41488-AC31-4B87-8D49-B9F7BC2BA1E0}"/>
              </a:ext>
            </a:extLst>
          </p:cNvPr>
          <p:cNvSpPr/>
          <p:nvPr/>
        </p:nvSpPr>
        <p:spPr>
          <a:xfrm>
            <a:off x="9355974" y="102215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9CC40-B6FE-4CA1-96CB-8DF8998395E6}"/>
              </a:ext>
            </a:extLst>
          </p:cNvPr>
          <p:cNvCxnSpPr>
            <a:cxnSpLocks/>
          </p:cNvCxnSpPr>
          <p:nvPr/>
        </p:nvCxnSpPr>
        <p:spPr>
          <a:xfrm flipV="1">
            <a:off x="899583" y="643467"/>
            <a:ext cx="9251950" cy="55541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EAE91F6-2DE1-474A-A006-45A6444E03FE}"/>
              </a:ext>
            </a:extLst>
          </p:cNvPr>
          <p:cNvSpPr/>
          <p:nvPr/>
        </p:nvSpPr>
        <p:spPr>
          <a:xfrm>
            <a:off x="3923868" y="4251662"/>
            <a:ext cx="166799" cy="1622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E650940-7310-46C3-BBF0-037A300FD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20322"/>
              </p:ext>
            </p:extLst>
          </p:nvPr>
        </p:nvGraphicFramePr>
        <p:xfrm>
          <a:off x="3766609" y="4474633"/>
          <a:ext cx="8810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44240" imgH="253800" progId="Equation.DSMT4">
                  <p:embed/>
                </p:oleObj>
              </mc:Choice>
              <mc:Fallback>
                <p:oleObj name="Equation" r:id="rId4" imgW="4442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E650940-7310-46C3-BBF0-037A300FD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6609" y="4474633"/>
                        <a:ext cx="881063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75F46B41-79A8-448C-9E4F-7D07FAA94A30}"/>
              </a:ext>
            </a:extLst>
          </p:cNvPr>
          <p:cNvSpPr/>
          <p:nvPr/>
        </p:nvSpPr>
        <p:spPr>
          <a:xfrm>
            <a:off x="8678207" y="1406404"/>
            <a:ext cx="166799" cy="1622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B2F5731-1B58-4320-AC0C-79F450B7D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77219"/>
              </p:ext>
            </p:extLst>
          </p:nvPr>
        </p:nvGraphicFramePr>
        <p:xfrm>
          <a:off x="8835274" y="1467908"/>
          <a:ext cx="1184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596880" imgH="253800" progId="Equation.DSMT4">
                  <p:embed/>
                </p:oleObj>
              </mc:Choice>
              <mc:Fallback>
                <p:oleObj name="Equation" r:id="rId6" imgW="5968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B2F5731-1B58-4320-AC0C-79F450B7D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35274" y="1467908"/>
                        <a:ext cx="11842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3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EDC6-C823-4097-A7AB-94B4A20F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296334"/>
            <a:ext cx="11353800" cy="673629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Practice: Solve the following equations and check for any extraneous roots: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D50B82-AF3E-413B-82D3-205C7EAD0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9507"/>
              </p:ext>
            </p:extLst>
          </p:nvPr>
        </p:nvGraphicFramePr>
        <p:xfrm>
          <a:off x="377295" y="969963"/>
          <a:ext cx="3237971" cy="9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358640" imgH="393480" progId="Equation.DSMT4">
                  <p:embed/>
                </p:oleObj>
              </mc:Choice>
              <mc:Fallback>
                <p:oleObj name="Equation" r:id="rId3" imgW="13586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D50B82-AF3E-413B-82D3-205C7EAD0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295" y="969963"/>
                        <a:ext cx="3237971" cy="9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64754B-8330-4DAC-809F-B8724B711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63908"/>
              </p:ext>
            </p:extLst>
          </p:nvPr>
        </p:nvGraphicFramePr>
        <p:xfrm>
          <a:off x="6617229" y="969963"/>
          <a:ext cx="3690995" cy="63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549080" imgH="266400" progId="Equation.DSMT4">
                  <p:embed/>
                </p:oleObj>
              </mc:Choice>
              <mc:Fallback>
                <p:oleObj name="Equation" r:id="rId5" imgW="154908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64754B-8330-4DAC-809F-B8724B711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7229" y="969963"/>
                        <a:ext cx="3690995" cy="63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3ED90B7-F88D-4814-9C52-88B4ECE0C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99026"/>
              </p:ext>
            </p:extLst>
          </p:nvPr>
        </p:nvGraphicFramePr>
        <p:xfrm>
          <a:off x="695325" y="1909763"/>
          <a:ext cx="26908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130040" imgH="253800" progId="Equation.DSMT4">
                  <p:embed/>
                </p:oleObj>
              </mc:Choice>
              <mc:Fallback>
                <p:oleObj name="Equation" r:id="rId7" imgW="11300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3ED90B7-F88D-4814-9C52-88B4ECE0C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325" y="1909763"/>
                        <a:ext cx="269081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756029-B1DC-4D79-BC4A-7E743CEA5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2504"/>
              </p:ext>
            </p:extLst>
          </p:nvPr>
        </p:nvGraphicFramePr>
        <p:xfrm>
          <a:off x="678391" y="2697163"/>
          <a:ext cx="3749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574640" imgH="279360" progId="Equation.DSMT4">
                  <p:embed/>
                </p:oleObj>
              </mc:Choice>
              <mc:Fallback>
                <p:oleObj name="Equation" r:id="rId9" imgW="15746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B756029-B1DC-4D79-BC4A-7E743CEA5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391" y="2697163"/>
                        <a:ext cx="3749675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9CA162-D1CE-47F2-8E2C-AA7187C50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85227"/>
              </p:ext>
            </p:extLst>
          </p:nvPr>
        </p:nvGraphicFramePr>
        <p:xfrm>
          <a:off x="939802" y="3473449"/>
          <a:ext cx="34480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447560" imgH="203040" progId="Equation.DSMT4">
                  <p:embed/>
                </p:oleObj>
              </mc:Choice>
              <mc:Fallback>
                <p:oleObj name="Equation" r:id="rId11" imgW="14475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99CA162-D1CE-47F2-8E2C-AA7187C502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9802" y="3473449"/>
                        <a:ext cx="344805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933C7E6-D01E-4E7D-AAFC-C7923504B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19126"/>
              </p:ext>
            </p:extLst>
          </p:nvPr>
        </p:nvGraphicFramePr>
        <p:xfrm>
          <a:off x="2005013" y="4148138"/>
          <a:ext cx="26019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1091880" imgH="203040" progId="Equation.DSMT4">
                  <p:embed/>
                </p:oleObj>
              </mc:Choice>
              <mc:Fallback>
                <p:oleObj name="Equation" r:id="rId13" imgW="10918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933C7E6-D01E-4E7D-AAFC-C7923504B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05013" y="4148138"/>
                        <a:ext cx="260191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79C5EB7-8705-41C7-8296-4BEE6F208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167835"/>
              </p:ext>
            </p:extLst>
          </p:nvPr>
        </p:nvGraphicFramePr>
        <p:xfrm>
          <a:off x="2005013" y="4762500"/>
          <a:ext cx="30257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5" imgW="1269720" imgH="253800" progId="Equation.DSMT4">
                  <p:embed/>
                </p:oleObj>
              </mc:Choice>
              <mc:Fallback>
                <p:oleObj name="Equation" r:id="rId15" imgW="126972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9C5EB7-8705-41C7-8296-4BEE6F208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5013" y="4762500"/>
                        <a:ext cx="3025775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EF83A8-A07A-4D6C-8FFB-AD08989E2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40713"/>
              </p:ext>
            </p:extLst>
          </p:nvPr>
        </p:nvGraphicFramePr>
        <p:xfrm>
          <a:off x="2458243" y="5558896"/>
          <a:ext cx="10588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7" imgW="444240" imgH="393480" progId="Equation.DSMT4">
                  <p:embed/>
                </p:oleObj>
              </mc:Choice>
              <mc:Fallback>
                <p:oleObj name="Equation" r:id="rId17" imgW="44424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9EF83A8-A07A-4D6C-8FFB-AD08989E2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58243" y="5558896"/>
                        <a:ext cx="105886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8F64F34-EA4E-47EF-8754-AFCA91278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04847"/>
              </p:ext>
            </p:extLst>
          </p:nvPr>
        </p:nvGraphicFramePr>
        <p:xfrm>
          <a:off x="3971925" y="5756804"/>
          <a:ext cx="1058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8F64F34-EA4E-47EF-8754-AFCA91278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71925" y="5756804"/>
                        <a:ext cx="105886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552751-48A1-4DE6-8FCE-F3D2D1EB60BD}"/>
              </a:ext>
            </a:extLst>
          </p:cNvPr>
          <p:cNvSpPr txBox="1"/>
          <p:nvPr/>
        </p:nvSpPr>
        <p:spPr>
          <a:xfrm>
            <a:off x="5268382" y="1121321"/>
            <a:ext cx="643255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Check for “EXTRANEOUS ROOTs”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F82488E-7839-40DC-B66F-09F3C775B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2520"/>
              </p:ext>
            </p:extLst>
          </p:nvPr>
        </p:nvGraphicFramePr>
        <p:xfrm>
          <a:off x="5480843" y="1577975"/>
          <a:ext cx="10588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1" imgW="444240" imgH="393480" progId="Equation.DSMT4">
                  <p:embed/>
                </p:oleObj>
              </mc:Choice>
              <mc:Fallback>
                <p:oleObj name="Equation" r:id="rId21" imgW="44424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F82488E-7839-40DC-B66F-09F3C775B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80843" y="1577975"/>
                        <a:ext cx="105886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8A110B5-F78E-4EF5-AF36-AB4817997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65399"/>
              </p:ext>
            </p:extLst>
          </p:nvPr>
        </p:nvGraphicFramePr>
        <p:xfrm>
          <a:off x="7210426" y="1509236"/>
          <a:ext cx="3186642" cy="77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2" imgW="1625400" imgH="393480" progId="Equation.DSMT4">
                  <p:embed/>
                </p:oleObj>
              </mc:Choice>
              <mc:Fallback>
                <p:oleObj name="Equation" r:id="rId22" imgW="16254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8A110B5-F78E-4EF5-AF36-AB4817997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10426" y="1509236"/>
                        <a:ext cx="3186642" cy="77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441AB14-CC51-4E8E-A699-C04D75E60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511130"/>
              </p:ext>
            </p:extLst>
          </p:nvPr>
        </p:nvGraphicFramePr>
        <p:xfrm>
          <a:off x="7887244" y="2410823"/>
          <a:ext cx="16430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4" imgW="838080" imgH="228600" progId="Equation.DSMT4">
                  <p:embed/>
                </p:oleObj>
              </mc:Choice>
              <mc:Fallback>
                <p:oleObj name="Equation" r:id="rId24" imgW="83808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441AB14-CC51-4E8E-A699-C04D75E6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87244" y="2410823"/>
                        <a:ext cx="16430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F932CC1-21DA-4019-B25D-EAF77EFEF5FB}"/>
              </a:ext>
            </a:extLst>
          </p:cNvPr>
          <p:cNvSpPr txBox="1"/>
          <p:nvPr/>
        </p:nvSpPr>
        <p:spPr>
          <a:xfrm>
            <a:off x="5268383" y="2977605"/>
            <a:ext cx="261886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X= 12/5 is a solution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2C695B2-B7F5-4BF6-8289-32B6B665A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96924"/>
              </p:ext>
            </p:extLst>
          </p:nvPr>
        </p:nvGraphicFramePr>
        <p:xfrm>
          <a:off x="5480050" y="4032250"/>
          <a:ext cx="1058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6" imgW="444240" imgH="177480" progId="Equation.DSMT4">
                  <p:embed/>
                </p:oleObj>
              </mc:Choice>
              <mc:Fallback>
                <p:oleObj name="Equation" r:id="rId26" imgW="4442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2C695B2-B7F5-4BF6-8289-32B6B665A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80050" y="4032250"/>
                        <a:ext cx="105886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A3FD744-0521-4210-B279-D2DD9EBFD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79608"/>
              </p:ext>
            </p:extLst>
          </p:nvPr>
        </p:nvGraphicFramePr>
        <p:xfrm>
          <a:off x="7272338" y="3705225"/>
          <a:ext cx="30607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28" imgW="1562040" imgH="393480" progId="Equation.DSMT4">
                  <p:embed/>
                </p:oleObj>
              </mc:Choice>
              <mc:Fallback>
                <p:oleObj name="Equation" r:id="rId28" imgW="156204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A3FD744-0521-4210-B279-D2DD9EBFD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272338" y="3705225"/>
                        <a:ext cx="3060700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6BCD5FB-7BAB-4785-B266-81DCAD92C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43936"/>
              </p:ext>
            </p:extLst>
          </p:nvPr>
        </p:nvGraphicFramePr>
        <p:xfrm>
          <a:off x="8247063" y="4606925"/>
          <a:ext cx="9207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0" imgW="469800" imgH="228600" progId="Equation.DSMT4">
                  <p:embed/>
                </p:oleObj>
              </mc:Choice>
              <mc:Fallback>
                <p:oleObj name="Equation" r:id="rId30" imgW="46980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6BCD5FB-7BAB-4785-B266-81DCAD92C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247063" y="4606925"/>
                        <a:ext cx="9207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8FDA026-809F-4DFA-8BE7-D0DCBACCF663}"/>
              </a:ext>
            </a:extLst>
          </p:cNvPr>
          <p:cNvSpPr txBox="1"/>
          <p:nvPr/>
        </p:nvSpPr>
        <p:spPr>
          <a:xfrm>
            <a:off x="5307798" y="5174175"/>
            <a:ext cx="261886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X= -4  is a solution</a:t>
            </a:r>
          </a:p>
        </p:txBody>
      </p:sp>
    </p:spTree>
    <p:extLst>
      <p:ext uri="{BB962C8B-B14F-4D97-AF65-F5344CB8AC3E}">
        <p14:creationId xmlns:p14="http://schemas.microsoft.com/office/powerpoint/2010/main" val="1762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80D2-CF5D-42B8-BAEE-D46EF856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D1DD-81D6-49FF-8C11-D460F91C71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2D5BA-C323-43CE-BE9E-FF5AC63A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7025"/>
            <a:ext cx="8864600" cy="6349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127E5-8194-4306-9B65-AAC5E2CC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638"/>
            <a:ext cx="8864600" cy="63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2A9A5C-1100-4272-9FB8-FA89DF4B6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49415"/>
              </p:ext>
            </p:extLst>
          </p:nvPr>
        </p:nvGraphicFramePr>
        <p:xfrm>
          <a:off x="665163" y="301096"/>
          <a:ext cx="280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549080" imgH="266400" progId="Equation.DSMT4">
                  <p:embed/>
                </p:oleObj>
              </mc:Choice>
              <mc:Fallback>
                <p:oleObj name="Equation" r:id="rId3" imgW="1549080" imgH="266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2A9A5C-1100-4272-9FB8-FA89DF4B6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301096"/>
                        <a:ext cx="2806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D43F5F-F972-481F-88DC-63D1C30BC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41505"/>
              </p:ext>
            </p:extLst>
          </p:nvPr>
        </p:nvGraphicFramePr>
        <p:xfrm>
          <a:off x="398462" y="978430"/>
          <a:ext cx="3809471" cy="52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828800" imgH="253800" progId="Equation.DSMT4">
                  <p:embed/>
                </p:oleObj>
              </mc:Choice>
              <mc:Fallback>
                <p:oleObj name="Equation" r:id="rId5" imgW="18288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2D43F5F-F972-481F-88DC-63D1C30BC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462" y="978430"/>
                        <a:ext cx="3809471" cy="52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150329B-4286-40C4-8342-9D74DEF5C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94336"/>
              </p:ext>
            </p:extLst>
          </p:nvPr>
        </p:nvGraphicFramePr>
        <p:xfrm>
          <a:off x="398462" y="1606550"/>
          <a:ext cx="36782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765080" imgH="203040" progId="Equation.DSMT4">
                  <p:embed/>
                </p:oleObj>
              </mc:Choice>
              <mc:Fallback>
                <p:oleObj name="Equation" r:id="rId7" imgW="17650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150329B-4286-40C4-8342-9D74DEF5C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462" y="1606550"/>
                        <a:ext cx="3678238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081A90-77F8-426F-9BFA-16D8CE47C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47261"/>
              </p:ext>
            </p:extLst>
          </p:nvPr>
        </p:nvGraphicFramePr>
        <p:xfrm>
          <a:off x="957263" y="2223558"/>
          <a:ext cx="2514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206360" imgH="203040" progId="Equation.DSMT4">
                  <p:embed/>
                </p:oleObj>
              </mc:Choice>
              <mc:Fallback>
                <p:oleObj name="Equation" r:id="rId9" imgW="1206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081A90-77F8-426F-9BFA-16D8CE47C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7263" y="2223558"/>
                        <a:ext cx="251460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0068C6-11A4-44BA-8739-2D191F238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77080"/>
              </p:ext>
            </p:extLst>
          </p:nvPr>
        </p:nvGraphicFramePr>
        <p:xfrm>
          <a:off x="1533525" y="2840038"/>
          <a:ext cx="22240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066680" imgH="203040" progId="Equation.DSMT4">
                  <p:embed/>
                </p:oleObj>
              </mc:Choice>
              <mc:Fallback>
                <p:oleObj name="Equation" r:id="rId11" imgW="10666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00068C6-11A4-44BA-8739-2D191F238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3525" y="2840038"/>
                        <a:ext cx="2224088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8FCF8B3-329C-40BF-A587-CA1A58D53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10462"/>
              </p:ext>
            </p:extLst>
          </p:nvPr>
        </p:nvGraphicFramePr>
        <p:xfrm>
          <a:off x="1533525" y="3499908"/>
          <a:ext cx="23574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130040" imgH="253800" progId="Equation.DSMT4">
                  <p:embed/>
                </p:oleObj>
              </mc:Choice>
              <mc:Fallback>
                <p:oleObj name="Equation" r:id="rId13" imgW="1130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8FCF8B3-329C-40BF-A587-CA1A58D53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33525" y="3499908"/>
                        <a:ext cx="235743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9357563-4703-48AD-93F0-4E39D1B73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73158"/>
              </p:ext>
            </p:extLst>
          </p:nvPr>
        </p:nvGraphicFramePr>
        <p:xfrm>
          <a:off x="665163" y="4424362"/>
          <a:ext cx="7413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9357563-4703-48AD-93F0-4E39D1B73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163" y="4424362"/>
                        <a:ext cx="741362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99085F-F2D7-4734-A459-8EA4A4327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36556"/>
              </p:ext>
            </p:extLst>
          </p:nvPr>
        </p:nvGraphicFramePr>
        <p:xfrm>
          <a:off x="1937278" y="4198938"/>
          <a:ext cx="11922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7" imgW="571320" imgH="393480" progId="Equation.DSMT4">
                  <p:embed/>
                </p:oleObj>
              </mc:Choice>
              <mc:Fallback>
                <p:oleObj name="Equation" r:id="rId17" imgW="5713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99085F-F2D7-4734-A459-8EA4A4327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37278" y="4198938"/>
                        <a:ext cx="1192212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5404E69-C459-4676-A3A6-F866A8F12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78709"/>
              </p:ext>
            </p:extLst>
          </p:nvPr>
        </p:nvGraphicFramePr>
        <p:xfrm>
          <a:off x="1937278" y="5102225"/>
          <a:ext cx="2595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9" imgW="1244520" imgH="177480" progId="Equation.DSMT4">
                  <p:embed/>
                </p:oleObj>
              </mc:Choice>
              <mc:Fallback>
                <p:oleObj name="Equation" r:id="rId19" imgW="12445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5404E69-C459-4676-A3A6-F866A8F12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37278" y="5102225"/>
                        <a:ext cx="2595562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163FB2-3F0D-4D4C-9637-FF9168F292DB}"/>
              </a:ext>
            </a:extLst>
          </p:cNvPr>
          <p:cNvSpPr txBox="1"/>
          <p:nvPr/>
        </p:nvSpPr>
        <p:spPr>
          <a:xfrm>
            <a:off x="5598582" y="355600"/>
            <a:ext cx="523875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PLUG it in and check for extraneous roots: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1ED45D9-96EA-4A79-BBE0-8BCABAC32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13697"/>
              </p:ext>
            </p:extLst>
          </p:nvPr>
        </p:nvGraphicFramePr>
        <p:xfrm>
          <a:off x="5598582" y="897961"/>
          <a:ext cx="4310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1" imgW="2070000" imgH="291960" progId="Equation.DSMT4">
                  <p:embed/>
                </p:oleObj>
              </mc:Choice>
              <mc:Fallback>
                <p:oleObj name="Equation" r:id="rId21" imgW="207000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1ED45D9-96EA-4A79-BBE0-8BCABAC32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98582" y="897961"/>
                        <a:ext cx="43100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A20702A-A1BC-4EB5-B0D7-5444B4B09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74441"/>
              </p:ext>
            </p:extLst>
          </p:nvPr>
        </p:nvGraphicFramePr>
        <p:xfrm>
          <a:off x="7925858" y="1507561"/>
          <a:ext cx="1111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3" imgW="533160" imgH="228600" progId="Equation.DSMT4">
                  <p:embed/>
                </p:oleObj>
              </mc:Choice>
              <mc:Fallback>
                <p:oleObj name="Equation" r:id="rId23" imgW="5331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A20702A-A1BC-4EB5-B0D7-5444B4B093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25858" y="1507561"/>
                        <a:ext cx="11112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939FC8-BD3A-4BBA-8EC4-D43FAC670ABA}"/>
              </a:ext>
            </a:extLst>
          </p:cNvPr>
          <p:cNvSpPr txBox="1"/>
          <p:nvPr/>
        </p:nvSpPr>
        <p:spPr>
          <a:xfrm>
            <a:off x="5598582" y="2031197"/>
            <a:ext cx="232727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X=0 is a solution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FF5EEDF-2015-41CA-B010-4EAA22538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75335"/>
              </p:ext>
            </p:extLst>
          </p:nvPr>
        </p:nvGraphicFramePr>
        <p:xfrm>
          <a:off x="5167843" y="2455863"/>
          <a:ext cx="4992158" cy="87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5" imgW="2908080" imgH="507960" progId="Equation.DSMT4">
                  <p:embed/>
                </p:oleObj>
              </mc:Choice>
              <mc:Fallback>
                <p:oleObj name="Equation" r:id="rId25" imgW="290808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FF5EEDF-2015-41CA-B010-4EAA22538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67843" y="2455863"/>
                        <a:ext cx="4992158" cy="87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D115D17-134F-4107-A4AE-E37A0DD1E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30504"/>
              </p:ext>
            </p:extLst>
          </p:nvPr>
        </p:nvGraphicFramePr>
        <p:xfrm>
          <a:off x="8162395" y="3367087"/>
          <a:ext cx="1746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27" imgW="838080" imgH="177480" progId="Equation.DSMT4">
                  <p:embed/>
                </p:oleObj>
              </mc:Choice>
              <mc:Fallback>
                <p:oleObj name="Equation" r:id="rId27" imgW="8380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D115D17-134F-4107-A4AE-E37A0DD1E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62395" y="3367087"/>
                        <a:ext cx="174625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7903260-A11D-46B0-906A-2DD22E858C1B}"/>
              </a:ext>
            </a:extLst>
          </p:cNvPr>
          <p:cNvSpPr txBox="1"/>
          <p:nvPr/>
        </p:nvSpPr>
        <p:spPr>
          <a:xfrm>
            <a:off x="5463114" y="3860384"/>
            <a:ext cx="5712885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RIGHT side is negative, so both sides can not equal.  Therefore, -72/80.5 is an extraneous root</a:t>
            </a:r>
          </a:p>
        </p:txBody>
      </p:sp>
    </p:spTree>
    <p:extLst>
      <p:ext uri="{BB962C8B-B14F-4D97-AF65-F5344CB8AC3E}">
        <p14:creationId xmlns:p14="http://schemas.microsoft.com/office/powerpoint/2010/main" val="21671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9CCB-B928-4F6A-B1D6-5C728A59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148583"/>
            <a:ext cx="7467600" cy="529803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an Extraneous Root?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1F2B-7AA9-4E84-BEEB-D56878344A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456" y="804441"/>
            <a:ext cx="9587346" cy="4667672"/>
          </a:xfrm>
        </p:spPr>
        <p:txBody>
          <a:bodyPr>
            <a:normAutofit/>
          </a:bodyPr>
          <a:lstStyle/>
          <a:p>
            <a:r>
              <a:rPr lang="en-CA" sz="2100" dirty="0"/>
              <a:t>An extraneous root is an answer that you get when you solve algebraically but does not make both sides of the equal when you plug it back in</a:t>
            </a:r>
          </a:p>
          <a:p>
            <a:r>
              <a:rPr lang="en-CA" sz="2100" dirty="0"/>
              <a:t>Therefore, an extraneous root is not an answer</a:t>
            </a:r>
          </a:p>
          <a:p>
            <a:r>
              <a:rPr lang="en-CA" sz="2100" dirty="0"/>
              <a:t>You get extraneous roots when solving radical functions b/c “squaring” both sides give you solutions “above” and “below” the x-axis</a:t>
            </a:r>
          </a:p>
          <a:p>
            <a:r>
              <a:rPr lang="en-CA" sz="2100" dirty="0"/>
              <a:t>Since your radical function is above </a:t>
            </a:r>
            <a:br>
              <a:rPr lang="en-CA" sz="2100" dirty="0"/>
            </a:br>
            <a:r>
              <a:rPr lang="en-CA" sz="2100" dirty="0"/>
              <a:t>the X-axis, any intersections below </a:t>
            </a:r>
            <a:br>
              <a:rPr lang="en-CA" sz="2100" dirty="0"/>
            </a:br>
            <a:r>
              <a:rPr lang="en-CA" sz="2100" dirty="0"/>
              <a:t>the X-axis would be an extraneous</a:t>
            </a:r>
            <a:br>
              <a:rPr lang="en-CA" sz="2100" dirty="0"/>
            </a:br>
            <a:r>
              <a:rPr lang="en-CA" sz="2100" dirty="0"/>
              <a:t> point</a:t>
            </a:r>
          </a:p>
          <a:p>
            <a:endParaRPr lang="en-CA" sz="2100" dirty="0"/>
          </a:p>
        </p:txBody>
      </p:sp>
      <p:sp>
        <p:nvSpPr>
          <p:cNvPr id="5" name="AutoShape 82">
            <a:extLst>
              <a:ext uri="{FF2B5EF4-FFF2-40B4-BE49-F238E27FC236}">
                <a16:creationId xmlns:a16="http://schemas.microsoft.com/office/drawing/2014/main" id="{DACAF51C-1424-4C9C-A3EF-67B13E2C041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831015" y="3268664"/>
            <a:ext cx="30511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" name="Rectangle 84">
            <a:extLst>
              <a:ext uri="{FF2B5EF4-FFF2-40B4-BE49-F238E27FC236}">
                <a16:creationId xmlns:a16="http://schemas.microsoft.com/office/drawing/2014/main" id="{28849CE9-BD7A-47AD-B02A-1187672F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solidFill>
            <a:srgbClr val="FFFFFF"/>
          </a:solidFill>
          <a:ln w="2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" name="Line 85">
            <a:extLst>
              <a:ext uri="{FF2B5EF4-FFF2-40B4-BE49-F238E27FC236}">
                <a16:creationId xmlns:a16="http://schemas.microsoft.com/office/drawing/2014/main" id="{C3E7C345-B45C-47E6-A17E-A6A11FF80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07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053C2D07-0DE7-4A55-B2AB-B4C94D8FA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39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66EB5D2B-15EF-4150-9140-5C17C05E3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04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Line 88">
            <a:extLst>
              <a:ext uri="{FF2B5EF4-FFF2-40B4-BE49-F238E27FC236}">
                <a16:creationId xmlns:a16="http://schemas.microsoft.com/office/drawing/2014/main" id="{6838793F-D0CF-4992-827D-54BFF8823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36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" name="Line 89">
            <a:extLst>
              <a:ext uri="{FF2B5EF4-FFF2-40B4-BE49-F238E27FC236}">
                <a16:creationId xmlns:a16="http://schemas.microsoft.com/office/drawing/2014/main" id="{2096D884-D45B-4353-9035-CD8D48D0D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" name="Line 90">
            <a:extLst>
              <a:ext uri="{FF2B5EF4-FFF2-40B4-BE49-F238E27FC236}">
                <a16:creationId xmlns:a16="http://schemas.microsoft.com/office/drawing/2014/main" id="{17DBC409-9377-4E3F-A28D-722311C79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67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" name="Line 91">
            <a:extLst>
              <a:ext uri="{FF2B5EF4-FFF2-40B4-BE49-F238E27FC236}">
                <a16:creationId xmlns:a16="http://schemas.microsoft.com/office/drawing/2014/main" id="{C9E2AC2C-99E5-44E3-84A1-6B9561554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32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" name="Line 92">
            <a:extLst>
              <a:ext uri="{FF2B5EF4-FFF2-40B4-BE49-F238E27FC236}">
                <a16:creationId xmlns:a16="http://schemas.microsoft.com/office/drawing/2014/main" id="{8B0DD2A6-7AAC-4E54-A05F-C37C02203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64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33DCE9F4-CE60-4FAC-A579-576F44343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8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" name="Line 94">
            <a:extLst>
              <a:ext uri="{FF2B5EF4-FFF2-40B4-BE49-F238E27FC236}">
                <a16:creationId xmlns:a16="http://schemas.microsoft.com/office/drawing/2014/main" id="{230CB4BA-B3D9-4480-B3ED-4E7A12B8CA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30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" name="Line 95">
            <a:extLst>
              <a:ext uri="{FF2B5EF4-FFF2-40B4-BE49-F238E27FC236}">
                <a16:creationId xmlns:a16="http://schemas.microsoft.com/office/drawing/2014/main" id="{F1411170-6F66-4410-8E9A-EA1460065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63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" name="Line 96">
            <a:extLst>
              <a:ext uri="{FF2B5EF4-FFF2-40B4-BE49-F238E27FC236}">
                <a16:creationId xmlns:a16="http://schemas.microsoft.com/office/drawing/2014/main" id="{EAD57FC6-54C4-43E2-B34A-CE7880F45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95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" name="Line 97">
            <a:extLst>
              <a:ext uri="{FF2B5EF4-FFF2-40B4-BE49-F238E27FC236}">
                <a16:creationId xmlns:a16="http://schemas.microsoft.com/office/drawing/2014/main" id="{72EF6856-8CFD-496C-9E6B-F52CB14F3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61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Line 98">
            <a:extLst>
              <a:ext uri="{FF2B5EF4-FFF2-40B4-BE49-F238E27FC236}">
                <a16:creationId xmlns:a16="http://schemas.microsoft.com/office/drawing/2014/main" id="{09F0FF9F-711D-48AF-BEAE-4E131A72E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92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" name="Line 99">
            <a:extLst>
              <a:ext uri="{FF2B5EF4-FFF2-40B4-BE49-F238E27FC236}">
                <a16:creationId xmlns:a16="http://schemas.microsoft.com/office/drawing/2014/main" id="{41002A53-AD97-4EE4-8BCC-4A4381B11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93248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" name="Line 100">
            <a:extLst>
              <a:ext uri="{FF2B5EF4-FFF2-40B4-BE49-F238E27FC236}">
                <a16:creationId xmlns:a16="http://schemas.microsoft.com/office/drawing/2014/main" id="{64F729EF-F8C1-4B74-9D47-530B59BF9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938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" name="Line 101">
            <a:extLst>
              <a:ext uri="{FF2B5EF4-FFF2-40B4-BE49-F238E27FC236}">
                <a16:creationId xmlns:a16="http://schemas.microsoft.com/office/drawing/2014/main" id="{F0A8A33D-BC49-4C7B-A827-03DADBE19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55625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" name="Line 102">
            <a:extLst>
              <a:ext uri="{FF2B5EF4-FFF2-40B4-BE49-F238E27FC236}">
                <a16:creationId xmlns:a16="http://schemas.microsoft.com/office/drawing/2014/main" id="{F55816F6-3471-464A-B7E7-E3ABDEA66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5626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" name="Line 103">
            <a:extLst>
              <a:ext uri="{FF2B5EF4-FFF2-40B4-BE49-F238E27FC236}">
                <a16:creationId xmlns:a16="http://schemas.microsoft.com/office/drawing/2014/main" id="{D3A1696F-4F85-4863-AA7C-0AB8A9EEC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7926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" name="Line 104">
            <a:extLst>
              <a:ext uri="{FF2B5EF4-FFF2-40B4-BE49-F238E27FC236}">
                <a16:creationId xmlns:a16="http://schemas.microsoft.com/office/drawing/2014/main" id="{7E107778-6601-4D33-96B6-DD33CEB39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797426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" name="Line 105">
            <a:extLst>
              <a:ext uri="{FF2B5EF4-FFF2-40B4-BE49-F238E27FC236}">
                <a16:creationId xmlns:a16="http://schemas.microsoft.com/office/drawing/2014/main" id="{69BA82FA-465E-450B-A558-0006BDA0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414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Line 106">
            <a:extLst>
              <a:ext uri="{FF2B5EF4-FFF2-40B4-BE49-F238E27FC236}">
                <a16:creationId xmlns:a16="http://schemas.microsoft.com/office/drawing/2014/main" id="{2393F305-08DA-4295-AC0F-AAA0DF493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42118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" name="Line 107">
            <a:extLst>
              <a:ext uri="{FF2B5EF4-FFF2-40B4-BE49-F238E27FC236}">
                <a16:creationId xmlns:a16="http://schemas.microsoft.com/office/drawing/2014/main" id="{41C1958F-5F80-47F4-A6E1-EE16937E2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033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" name="Line 108">
            <a:extLst>
              <a:ext uri="{FF2B5EF4-FFF2-40B4-BE49-F238E27FC236}">
                <a16:creationId xmlns:a16="http://schemas.microsoft.com/office/drawing/2014/main" id="{9DBF58CB-87A4-4865-89F0-D90FBD34A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0386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" name="Line 109">
            <a:extLst>
              <a:ext uri="{FF2B5EF4-FFF2-40B4-BE49-F238E27FC236}">
                <a16:creationId xmlns:a16="http://schemas.microsoft.com/office/drawing/2014/main" id="{C197F3D3-D8D4-416A-8799-3D9E6CA38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365601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2" name="Line 110">
            <a:extLst>
              <a:ext uri="{FF2B5EF4-FFF2-40B4-BE49-F238E27FC236}">
                <a16:creationId xmlns:a16="http://schemas.microsoft.com/office/drawing/2014/main" id="{11525641-0F34-447A-91C6-90FCA0BD9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36623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" name="Line 111">
            <a:extLst>
              <a:ext uri="{FF2B5EF4-FFF2-40B4-BE49-F238E27FC236}">
                <a16:creationId xmlns:a16="http://schemas.microsoft.com/office/drawing/2014/main" id="{97A543CB-F434-4BA7-9E5A-9D6967609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689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4" name="Line 112">
            <a:extLst>
              <a:ext uri="{FF2B5EF4-FFF2-40B4-BE49-F238E27FC236}">
                <a16:creationId xmlns:a16="http://schemas.microsoft.com/office/drawing/2014/main" id="{AEDF9393-57DF-474B-B0C0-BE7397485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736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5" name="Line 113">
            <a:extLst>
              <a:ext uri="{FF2B5EF4-FFF2-40B4-BE49-F238E27FC236}">
                <a16:creationId xmlns:a16="http://schemas.microsoft.com/office/drawing/2014/main" id="{9B831E40-4245-4E47-B434-A2B6CFE73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8001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" name="Line 114">
            <a:extLst>
              <a:ext uri="{FF2B5EF4-FFF2-40B4-BE49-F238E27FC236}">
                <a16:creationId xmlns:a16="http://schemas.microsoft.com/office/drawing/2014/main" id="{D86363C7-24F6-4AF8-908F-03D102FF7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863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" name="Rectangle 115">
            <a:extLst>
              <a:ext uri="{FF2B5EF4-FFF2-40B4-BE49-F238E27FC236}">
                <a16:creationId xmlns:a16="http://schemas.microsoft.com/office/drawing/2014/main" id="{2A04A354-0689-4E06-B7A2-EE3184CA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102" y="5003802"/>
            <a:ext cx="51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/>
          </a:p>
        </p:txBody>
      </p:sp>
      <p:sp>
        <p:nvSpPr>
          <p:cNvPr id="38" name="Freeform 116">
            <a:extLst>
              <a:ext uri="{FF2B5EF4-FFF2-40B4-BE49-F238E27FC236}">
                <a16:creationId xmlns:a16="http://schemas.microsoft.com/office/drawing/2014/main" id="{39FA0226-ADDC-4ED3-9553-F73B96F2459B}"/>
              </a:ext>
            </a:extLst>
          </p:cNvPr>
          <p:cNvSpPr>
            <a:spLocks/>
          </p:cNvSpPr>
          <p:nvPr/>
        </p:nvSpPr>
        <p:spPr bwMode="auto">
          <a:xfrm>
            <a:off x="9845677" y="5129213"/>
            <a:ext cx="26988" cy="101600"/>
          </a:xfrm>
          <a:custGeom>
            <a:avLst/>
            <a:gdLst>
              <a:gd name="T0" fmla="*/ 0 w 17"/>
              <a:gd name="T1" fmla="*/ 0 h 64"/>
              <a:gd name="T2" fmla="*/ 17 w 17"/>
              <a:gd name="T3" fmla="*/ 32 h 64"/>
              <a:gd name="T4" fmla="*/ 0 w 17"/>
              <a:gd name="T5" fmla="*/ 64 h 64"/>
              <a:gd name="T6" fmla="*/ 0 w 1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64"/>
              <a:gd name="T14" fmla="*/ 17 w 1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64">
                <a:moveTo>
                  <a:pt x="0" y="0"/>
                </a:moveTo>
                <a:lnTo>
                  <a:pt x="17" y="32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39" name="Line 117">
            <a:extLst>
              <a:ext uri="{FF2B5EF4-FFF2-40B4-BE49-F238E27FC236}">
                <a16:creationId xmlns:a16="http://schemas.microsoft.com/office/drawing/2014/main" id="{03D735A8-A571-4FD9-B5C9-3A3AE7268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38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" name="Line 118">
            <a:extLst>
              <a:ext uri="{FF2B5EF4-FFF2-40B4-BE49-F238E27FC236}">
                <a16:creationId xmlns:a16="http://schemas.microsoft.com/office/drawing/2014/main" id="{3D91FC12-4AA8-4718-A3E0-33E965AC3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70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" name="Line 119">
            <a:extLst>
              <a:ext uri="{FF2B5EF4-FFF2-40B4-BE49-F238E27FC236}">
                <a16:creationId xmlns:a16="http://schemas.microsoft.com/office/drawing/2014/main" id="{A2B331FF-CC5A-4EAF-8E6E-DA713836C9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01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" name="Line 120">
            <a:extLst>
              <a:ext uri="{FF2B5EF4-FFF2-40B4-BE49-F238E27FC236}">
                <a16:creationId xmlns:a16="http://schemas.microsoft.com/office/drawing/2014/main" id="{8BE2268F-68F1-44F0-8D5C-3C5BC4903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33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" name="Rectangle 121">
            <a:extLst>
              <a:ext uri="{FF2B5EF4-FFF2-40B4-BE49-F238E27FC236}">
                <a16:creationId xmlns:a16="http://schemas.microsoft.com/office/drawing/2014/main" id="{35476840-F196-4B0A-841A-DB85301A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3262314"/>
            <a:ext cx="51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/>
          </a:p>
        </p:txBody>
      </p:sp>
      <p:sp>
        <p:nvSpPr>
          <p:cNvPr id="44" name="Freeform 122">
            <a:extLst>
              <a:ext uri="{FF2B5EF4-FFF2-40B4-BE49-F238E27FC236}">
                <a16:creationId xmlns:a16="http://schemas.microsoft.com/office/drawing/2014/main" id="{4FEE53B2-6488-4B31-907F-3B4CC69EF23E}"/>
              </a:ext>
            </a:extLst>
          </p:cNvPr>
          <p:cNvSpPr>
            <a:spLocks/>
          </p:cNvSpPr>
          <p:nvPr/>
        </p:nvSpPr>
        <p:spPr bwMode="auto">
          <a:xfrm>
            <a:off x="7823203" y="3279776"/>
            <a:ext cx="53975" cy="52388"/>
          </a:xfrm>
          <a:custGeom>
            <a:avLst/>
            <a:gdLst>
              <a:gd name="T0" fmla="*/ 0 w 34"/>
              <a:gd name="T1" fmla="*/ 33 h 33"/>
              <a:gd name="T2" fmla="*/ 17 w 34"/>
              <a:gd name="T3" fmla="*/ 0 h 33"/>
              <a:gd name="T4" fmla="*/ 34 w 34"/>
              <a:gd name="T5" fmla="*/ 33 h 33"/>
              <a:gd name="T6" fmla="*/ 0 w 34"/>
              <a:gd name="T7" fmla="*/ 3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3"/>
              <a:gd name="T14" fmla="*/ 34 w 3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3">
                <a:moveTo>
                  <a:pt x="0" y="33"/>
                </a:moveTo>
                <a:lnTo>
                  <a:pt x="17" y="0"/>
                </a:lnTo>
                <a:lnTo>
                  <a:pt x="34" y="33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5" name="Rectangle 123">
            <a:extLst>
              <a:ext uri="{FF2B5EF4-FFF2-40B4-BE49-F238E27FC236}">
                <a16:creationId xmlns:a16="http://schemas.microsoft.com/office/drawing/2014/main" id="{E9BD077C-2649-432C-A3BC-1E2A6E2B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" name="Line 124">
            <a:extLst>
              <a:ext uri="{FF2B5EF4-FFF2-40B4-BE49-F238E27FC236}">
                <a16:creationId xmlns:a16="http://schemas.microsoft.com/office/drawing/2014/main" id="{50DF22DA-AAFA-4B12-A134-943AC115F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91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" name="Rectangle 125">
            <a:extLst>
              <a:ext uri="{FF2B5EF4-FFF2-40B4-BE49-F238E27FC236}">
                <a16:creationId xmlns:a16="http://schemas.microsoft.com/office/drawing/2014/main" id="{FB0BB2EF-CDDA-43BB-A2C9-A24EB8CA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2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-4</a:t>
            </a:r>
            <a:endParaRPr lang="en-US"/>
          </a:p>
        </p:txBody>
      </p:sp>
      <p:sp>
        <p:nvSpPr>
          <p:cNvPr id="48" name="Line 126">
            <a:extLst>
              <a:ext uri="{FF2B5EF4-FFF2-40B4-BE49-F238E27FC236}">
                <a16:creationId xmlns:a16="http://schemas.microsoft.com/office/drawing/2014/main" id="{F38F88AA-3388-4EB5-80CA-FBB1FF84C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9" name="Rectangle 127">
            <a:extLst>
              <a:ext uri="{FF2B5EF4-FFF2-40B4-BE49-F238E27FC236}">
                <a16:creationId xmlns:a16="http://schemas.microsoft.com/office/drawing/2014/main" id="{89BEC683-33DD-4569-BB1D-3A3BBFC0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7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-2</a:t>
            </a:r>
            <a:endParaRPr lang="en-US"/>
          </a:p>
        </p:txBody>
      </p:sp>
      <p:sp>
        <p:nvSpPr>
          <p:cNvPr id="50" name="Rectangle 128">
            <a:extLst>
              <a:ext uri="{FF2B5EF4-FFF2-40B4-BE49-F238E27FC236}">
                <a16:creationId xmlns:a16="http://schemas.microsoft.com/office/drawing/2014/main" id="{0FA96276-D42F-4DBD-A773-8C4128A8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2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51" name="Line 129">
            <a:extLst>
              <a:ext uri="{FF2B5EF4-FFF2-40B4-BE49-F238E27FC236}">
                <a16:creationId xmlns:a16="http://schemas.microsoft.com/office/drawing/2014/main" id="{2F43D3CE-91A5-40E3-81D8-F5A0DD714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673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A8DA1613-2AE7-47AC-A250-5A99EC03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4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53" name="Line 131">
            <a:extLst>
              <a:ext uri="{FF2B5EF4-FFF2-40B4-BE49-F238E27FC236}">
                <a16:creationId xmlns:a16="http://schemas.microsoft.com/office/drawing/2014/main" id="{C54A9C4A-60D9-4D94-AEF2-9736ADCB6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" name="Rectangle 132">
            <a:extLst>
              <a:ext uri="{FF2B5EF4-FFF2-40B4-BE49-F238E27FC236}">
                <a16:creationId xmlns:a16="http://schemas.microsoft.com/office/drawing/2014/main" id="{6F5E61C3-A70C-4191-8AC5-A9D21DAA0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4</a:t>
            </a:r>
            <a:endParaRPr lang="en-US"/>
          </a:p>
        </p:txBody>
      </p:sp>
      <p:sp>
        <p:nvSpPr>
          <p:cNvPr id="55" name="Line 133">
            <a:extLst>
              <a:ext uri="{FF2B5EF4-FFF2-40B4-BE49-F238E27FC236}">
                <a16:creationId xmlns:a16="http://schemas.microsoft.com/office/drawing/2014/main" id="{AA70BB91-3240-4F58-BB51-245BF506F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301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068801F1-F78E-4D46-A575-1BB3213A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6</a:t>
            </a:r>
            <a:endParaRPr lang="en-US"/>
          </a:p>
        </p:txBody>
      </p:sp>
      <p:sp>
        <p:nvSpPr>
          <p:cNvPr id="57" name="Line 135">
            <a:extLst>
              <a:ext uri="{FF2B5EF4-FFF2-40B4-BE49-F238E27FC236}">
                <a16:creationId xmlns:a16="http://schemas.microsoft.com/office/drawing/2014/main" id="{CF31F0C4-47A7-448D-BACE-7FED864AE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56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8" name="Rectangle 136">
            <a:extLst>
              <a:ext uri="{FF2B5EF4-FFF2-40B4-BE49-F238E27FC236}">
                <a16:creationId xmlns:a16="http://schemas.microsoft.com/office/drawing/2014/main" id="{B8FDAA03-E08F-4DA8-92BD-93400681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8</a:t>
            </a:r>
            <a:endParaRPr lang="en-US"/>
          </a:p>
        </p:txBody>
      </p:sp>
      <p:sp>
        <p:nvSpPr>
          <p:cNvPr id="59" name="Line 137">
            <a:extLst>
              <a:ext uri="{FF2B5EF4-FFF2-40B4-BE49-F238E27FC236}">
                <a16:creationId xmlns:a16="http://schemas.microsoft.com/office/drawing/2014/main" id="{0F4941F5-118E-4170-835A-70279B72C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928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0" name="Rectangle 138">
            <a:extLst>
              <a:ext uri="{FF2B5EF4-FFF2-40B4-BE49-F238E27FC236}">
                <a16:creationId xmlns:a16="http://schemas.microsoft.com/office/drawing/2014/main" id="{2634449B-C9F0-41E8-A7BA-FB9BEBBC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27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10</a:t>
            </a:r>
            <a:endParaRPr lang="en-US"/>
          </a:p>
        </p:txBody>
      </p:sp>
      <p:sp>
        <p:nvSpPr>
          <p:cNvPr id="61" name="Rectangle 139">
            <a:extLst>
              <a:ext uri="{FF2B5EF4-FFF2-40B4-BE49-F238E27FC236}">
                <a16:creationId xmlns:a16="http://schemas.microsoft.com/office/drawing/2014/main" id="{3BD761FB-16F5-4E26-AF35-390B759B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2" y="588168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-4</a:t>
            </a:r>
            <a:endParaRPr lang="en-US"/>
          </a:p>
        </p:txBody>
      </p:sp>
      <p:sp>
        <p:nvSpPr>
          <p:cNvPr id="62" name="Line 140">
            <a:extLst>
              <a:ext uri="{FF2B5EF4-FFF2-40B4-BE49-F238E27FC236}">
                <a16:creationId xmlns:a16="http://schemas.microsoft.com/office/drawing/2014/main" id="{EF8C236F-E462-4B0B-BA70-470AACDD1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5938838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3" name="Rectangle 141">
            <a:extLst>
              <a:ext uri="{FF2B5EF4-FFF2-40B4-BE49-F238E27FC236}">
                <a16:creationId xmlns:a16="http://schemas.microsoft.com/office/drawing/2014/main" id="{32EEF03E-7409-4CB8-83CF-3E14726E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2" y="5505452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-2</a:t>
            </a:r>
            <a:endParaRPr lang="en-US"/>
          </a:p>
        </p:txBody>
      </p:sp>
      <p:sp>
        <p:nvSpPr>
          <p:cNvPr id="64" name="Line 142">
            <a:extLst>
              <a:ext uri="{FF2B5EF4-FFF2-40B4-BE49-F238E27FC236}">
                <a16:creationId xmlns:a16="http://schemas.microsoft.com/office/drawing/2014/main" id="{63FC2629-B2D5-47B0-884D-A1059B281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5562601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5" name="Rectangle 143">
            <a:extLst>
              <a:ext uri="{FF2B5EF4-FFF2-40B4-BE49-F238E27FC236}">
                <a16:creationId xmlns:a16="http://schemas.microsoft.com/office/drawing/2014/main" id="{CE4A7F00-D420-41E4-9865-D8F239C6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4740277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66" name="Line 144">
            <a:extLst>
              <a:ext uri="{FF2B5EF4-FFF2-40B4-BE49-F238E27FC236}">
                <a16:creationId xmlns:a16="http://schemas.microsoft.com/office/drawing/2014/main" id="{4914FFAA-75AF-4B41-82DD-BEFE82754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797426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7" name="Rectangle 145">
            <a:extLst>
              <a:ext uri="{FF2B5EF4-FFF2-40B4-BE49-F238E27FC236}">
                <a16:creationId xmlns:a16="http://schemas.microsoft.com/office/drawing/2014/main" id="{44C6E943-5609-4935-A038-99DB8D91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43640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4</a:t>
            </a:r>
            <a:endParaRPr lang="en-US"/>
          </a:p>
        </p:txBody>
      </p:sp>
      <p:sp>
        <p:nvSpPr>
          <p:cNvPr id="68" name="Line 146">
            <a:extLst>
              <a:ext uri="{FF2B5EF4-FFF2-40B4-BE49-F238E27FC236}">
                <a16:creationId xmlns:a16="http://schemas.microsoft.com/office/drawing/2014/main" id="{01BF5CB4-52B1-40D0-8F08-A3DF74D6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421188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9" name="Rectangle 147">
            <a:extLst>
              <a:ext uri="{FF2B5EF4-FFF2-40B4-BE49-F238E27FC236}">
                <a16:creationId xmlns:a16="http://schemas.microsoft.com/office/drawing/2014/main" id="{DA991C2B-0770-4248-9C40-C45C1F3B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981452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6</a:t>
            </a:r>
            <a:endParaRPr lang="en-US"/>
          </a:p>
        </p:txBody>
      </p:sp>
      <p:sp>
        <p:nvSpPr>
          <p:cNvPr id="70" name="Line 148">
            <a:extLst>
              <a:ext uri="{FF2B5EF4-FFF2-40B4-BE49-F238E27FC236}">
                <a16:creationId xmlns:a16="http://schemas.microsoft.com/office/drawing/2014/main" id="{A9122134-AE03-4673-8B47-2D72E4D90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038601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" name="Rectangle 149">
            <a:extLst>
              <a:ext uri="{FF2B5EF4-FFF2-40B4-BE49-F238E27FC236}">
                <a16:creationId xmlns:a16="http://schemas.microsoft.com/office/drawing/2014/main" id="{F1B6822C-FF00-4C71-BADB-2CA6EA1B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605214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8</a:t>
            </a:r>
            <a:endParaRPr lang="en-US"/>
          </a:p>
        </p:txBody>
      </p:sp>
      <p:sp>
        <p:nvSpPr>
          <p:cNvPr id="72" name="Line 150">
            <a:extLst>
              <a:ext uri="{FF2B5EF4-FFF2-40B4-BE49-F238E27FC236}">
                <a16:creationId xmlns:a16="http://schemas.microsoft.com/office/drawing/2014/main" id="{B7872BD6-6166-4ED7-969C-6B048133C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3662363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Freeform 151">
            <a:extLst>
              <a:ext uri="{FF2B5EF4-FFF2-40B4-BE49-F238E27FC236}">
                <a16:creationId xmlns:a16="http://schemas.microsoft.com/office/drawing/2014/main" id="{B36499CD-5BA6-4FF9-B90F-E1DB673E4161}"/>
              </a:ext>
            </a:extLst>
          </p:cNvPr>
          <p:cNvSpPr>
            <a:spLocks/>
          </p:cNvSpPr>
          <p:nvPr/>
        </p:nvSpPr>
        <p:spPr bwMode="auto">
          <a:xfrm>
            <a:off x="8102603" y="5089526"/>
            <a:ext cx="22225" cy="90488"/>
          </a:xfrm>
          <a:custGeom>
            <a:avLst/>
            <a:gdLst>
              <a:gd name="T0" fmla="*/ 14 w 7"/>
              <a:gd name="T1" fmla="*/ 0 h 16"/>
              <a:gd name="T2" fmla="*/ 10 w 7"/>
              <a:gd name="T3" fmla="*/ 7 h 16"/>
              <a:gd name="T4" fmla="*/ 6 w 7"/>
              <a:gd name="T5" fmla="*/ 18 h 16"/>
              <a:gd name="T6" fmla="*/ 2 w 7"/>
              <a:gd name="T7" fmla="*/ 36 h 16"/>
              <a:gd name="T8" fmla="*/ 0 w 7"/>
              <a:gd name="T9" fmla="*/ 43 h 16"/>
              <a:gd name="T10" fmla="*/ 0 w 7"/>
              <a:gd name="T11" fmla="*/ 46 h 16"/>
              <a:gd name="T12" fmla="*/ 0 w 7"/>
              <a:gd name="T13" fmla="*/ 50 h 16"/>
              <a:gd name="T14" fmla="*/ 0 w 7"/>
              <a:gd name="T15" fmla="*/ 53 h 16"/>
              <a:gd name="T16" fmla="*/ 0 w 7"/>
              <a:gd name="T17" fmla="*/ 53 h 16"/>
              <a:gd name="T18" fmla="*/ 0 w 7"/>
              <a:gd name="T19" fmla="*/ 53 h 16"/>
              <a:gd name="T20" fmla="*/ 0 w 7"/>
              <a:gd name="T21" fmla="*/ 5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6"/>
              <a:gd name="T35" fmla="*/ 7 w 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6">
                <a:moveTo>
                  <a:pt x="7" y="0"/>
                </a:moveTo>
                <a:lnTo>
                  <a:pt x="5" y="2"/>
                </a:lnTo>
                <a:lnTo>
                  <a:pt x="3" y="5"/>
                </a:lnTo>
                <a:lnTo>
                  <a:pt x="1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4" name="Freeform 152">
            <a:extLst>
              <a:ext uri="{FF2B5EF4-FFF2-40B4-BE49-F238E27FC236}">
                <a16:creationId xmlns:a16="http://schemas.microsoft.com/office/drawing/2014/main" id="{7EE0CD6A-D670-418F-B0A4-90C31666C152}"/>
              </a:ext>
            </a:extLst>
          </p:cNvPr>
          <p:cNvSpPr>
            <a:spLocks/>
          </p:cNvSpPr>
          <p:nvPr/>
        </p:nvSpPr>
        <p:spPr bwMode="auto">
          <a:xfrm>
            <a:off x="8124827" y="4306888"/>
            <a:ext cx="1754188" cy="782638"/>
          </a:xfrm>
          <a:custGeom>
            <a:avLst/>
            <a:gdLst>
              <a:gd name="T0" fmla="*/ 15 w 589"/>
              <a:gd name="T1" fmla="*/ 464 h 137"/>
              <a:gd name="T2" fmla="*/ 34 w 589"/>
              <a:gd name="T3" fmla="*/ 439 h 137"/>
              <a:gd name="T4" fmla="*/ 53 w 589"/>
              <a:gd name="T5" fmla="*/ 417 h 137"/>
              <a:gd name="T6" fmla="*/ 71 w 589"/>
              <a:gd name="T7" fmla="*/ 399 h 137"/>
              <a:gd name="T8" fmla="*/ 90 w 589"/>
              <a:gd name="T9" fmla="*/ 385 h 137"/>
              <a:gd name="T10" fmla="*/ 109 w 589"/>
              <a:gd name="T11" fmla="*/ 371 h 137"/>
              <a:gd name="T12" fmla="*/ 128 w 589"/>
              <a:gd name="T13" fmla="*/ 356 h 137"/>
              <a:gd name="T14" fmla="*/ 146 w 589"/>
              <a:gd name="T15" fmla="*/ 342 h 137"/>
              <a:gd name="T16" fmla="*/ 165 w 589"/>
              <a:gd name="T17" fmla="*/ 331 h 137"/>
              <a:gd name="T18" fmla="*/ 184 w 589"/>
              <a:gd name="T19" fmla="*/ 320 h 137"/>
              <a:gd name="T20" fmla="*/ 203 w 589"/>
              <a:gd name="T21" fmla="*/ 309 h 137"/>
              <a:gd name="T22" fmla="*/ 221 w 589"/>
              <a:gd name="T23" fmla="*/ 299 h 137"/>
              <a:gd name="T24" fmla="*/ 240 w 589"/>
              <a:gd name="T25" fmla="*/ 288 h 137"/>
              <a:gd name="T26" fmla="*/ 259 w 589"/>
              <a:gd name="T27" fmla="*/ 281 h 137"/>
              <a:gd name="T28" fmla="*/ 278 w 589"/>
              <a:gd name="T29" fmla="*/ 270 h 137"/>
              <a:gd name="T30" fmla="*/ 296 w 589"/>
              <a:gd name="T31" fmla="*/ 263 h 137"/>
              <a:gd name="T32" fmla="*/ 315 w 589"/>
              <a:gd name="T33" fmla="*/ 252 h 137"/>
              <a:gd name="T34" fmla="*/ 334 w 589"/>
              <a:gd name="T35" fmla="*/ 245 h 137"/>
              <a:gd name="T36" fmla="*/ 353 w 589"/>
              <a:gd name="T37" fmla="*/ 238 h 137"/>
              <a:gd name="T38" fmla="*/ 371 w 589"/>
              <a:gd name="T39" fmla="*/ 230 h 137"/>
              <a:gd name="T40" fmla="*/ 390 w 589"/>
              <a:gd name="T41" fmla="*/ 220 h 137"/>
              <a:gd name="T42" fmla="*/ 409 w 589"/>
              <a:gd name="T43" fmla="*/ 212 h 137"/>
              <a:gd name="T44" fmla="*/ 428 w 589"/>
              <a:gd name="T45" fmla="*/ 205 h 137"/>
              <a:gd name="T46" fmla="*/ 447 w 589"/>
              <a:gd name="T47" fmla="*/ 198 h 137"/>
              <a:gd name="T48" fmla="*/ 465 w 589"/>
              <a:gd name="T49" fmla="*/ 191 h 137"/>
              <a:gd name="T50" fmla="*/ 484 w 589"/>
              <a:gd name="T51" fmla="*/ 184 h 137"/>
              <a:gd name="T52" fmla="*/ 503 w 589"/>
              <a:gd name="T53" fmla="*/ 176 h 137"/>
              <a:gd name="T54" fmla="*/ 522 w 589"/>
              <a:gd name="T55" fmla="*/ 169 h 137"/>
              <a:gd name="T56" fmla="*/ 540 w 589"/>
              <a:gd name="T57" fmla="*/ 166 h 137"/>
              <a:gd name="T58" fmla="*/ 559 w 589"/>
              <a:gd name="T59" fmla="*/ 158 h 137"/>
              <a:gd name="T60" fmla="*/ 578 w 589"/>
              <a:gd name="T61" fmla="*/ 151 h 137"/>
              <a:gd name="T62" fmla="*/ 597 w 589"/>
              <a:gd name="T63" fmla="*/ 144 h 137"/>
              <a:gd name="T64" fmla="*/ 615 w 589"/>
              <a:gd name="T65" fmla="*/ 140 h 137"/>
              <a:gd name="T66" fmla="*/ 634 w 589"/>
              <a:gd name="T67" fmla="*/ 133 h 137"/>
              <a:gd name="T68" fmla="*/ 653 w 589"/>
              <a:gd name="T69" fmla="*/ 126 h 137"/>
              <a:gd name="T70" fmla="*/ 672 w 589"/>
              <a:gd name="T71" fmla="*/ 122 h 137"/>
              <a:gd name="T72" fmla="*/ 690 w 589"/>
              <a:gd name="T73" fmla="*/ 115 h 137"/>
              <a:gd name="T74" fmla="*/ 709 w 589"/>
              <a:gd name="T75" fmla="*/ 108 h 137"/>
              <a:gd name="T76" fmla="*/ 728 w 589"/>
              <a:gd name="T77" fmla="*/ 104 h 137"/>
              <a:gd name="T78" fmla="*/ 747 w 589"/>
              <a:gd name="T79" fmla="*/ 97 h 137"/>
              <a:gd name="T80" fmla="*/ 765 w 589"/>
              <a:gd name="T81" fmla="*/ 94 h 137"/>
              <a:gd name="T82" fmla="*/ 784 w 589"/>
              <a:gd name="T83" fmla="*/ 86 h 137"/>
              <a:gd name="T84" fmla="*/ 803 w 589"/>
              <a:gd name="T85" fmla="*/ 83 h 137"/>
              <a:gd name="T86" fmla="*/ 822 w 589"/>
              <a:gd name="T87" fmla="*/ 76 h 137"/>
              <a:gd name="T88" fmla="*/ 840 w 589"/>
              <a:gd name="T89" fmla="*/ 72 h 137"/>
              <a:gd name="T90" fmla="*/ 859 w 589"/>
              <a:gd name="T91" fmla="*/ 65 h 137"/>
              <a:gd name="T92" fmla="*/ 878 w 589"/>
              <a:gd name="T93" fmla="*/ 61 h 137"/>
              <a:gd name="T94" fmla="*/ 897 w 589"/>
              <a:gd name="T95" fmla="*/ 54 h 137"/>
              <a:gd name="T96" fmla="*/ 916 w 589"/>
              <a:gd name="T97" fmla="*/ 50 h 137"/>
              <a:gd name="T98" fmla="*/ 934 w 589"/>
              <a:gd name="T99" fmla="*/ 43 h 137"/>
              <a:gd name="T100" fmla="*/ 953 w 589"/>
              <a:gd name="T101" fmla="*/ 40 h 137"/>
              <a:gd name="T102" fmla="*/ 972 w 589"/>
              <a:gd name="T103" fmla="*/ 36 h 137"/>
              <a:gd name="T104" fmla="*/ 991 w 589"/>
              <a:gd name="T105" fmla="*/ 29 h 137"/>
              <a:gd name="T106" fmla="*/ 1009 w 589"/>
              <a:gd name="T107" fmla="*/ 25 h 137"/>
              <a:gd name="T108" fmla="*/ 1028 w 589"/>
              <a:gd name="T109" fmla="*/ 22 h 137"/>
              <a:gd name="T110" fmla="*/ 1047 w 589"/>
              <a:gd name="T111" fmla="*/ 14 h 137"/>
              <a:gd name="T112" fmla="*/ 1066 w 589"/>
              <a:gd name="T113" fmla="*/ 11 h 137"/>
              <a:gd name="T114" fmla="*/ 1084 w 589"/>
              <a:gd name="T115" fmla="*/ 7 h 137"/>
              <a:gd name="T116" fmla="*/ 1103 w 589"/>
              <a:gd name="T117" fmla="*/ 0 h 1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9"/>
              <a:gd name="T178" fmla="*/ 0 h 137"/>
              <a:gd name="T179" fmla="*/ 589 w 589"/>
              <a:gd name="T180" fmla="*/ 137 h 1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9" h="137">
                <a:moveTo>
                  <a:pt x="0" y="137"/>
                </a:moveTo>
                <a:lnTo>
                  <a:pt x="2" y="134"/>
                </a:lnTo>
                <a:lnTo>
                  <a:pt x="4" y="132"/>
                </a:lnTo>
                <a:lnTo>
                  <a:pt x="6" y="131"/>
                </a:lnTo>
                <a:lnTo>
                  <a:pt x="8" y="129"/>
                </a:lnTo>
                <a:lnTo>
                  <a:pt x="10" y="127"/>
                </a:lnTo>
                <a:lnTo>
                  <a:pt x="12" y="126"/>
                </a:lnTo>
                <a:lnTo>
                  <a:pt x="14" y="124"/>
                </a:lnTo>
                <a:lnTo>
                  <a:pt x="16" y="123"/>
                </a:lnTo>
                <a:lnTo>
                  <a:pt x="18" y="122"/>
                </a:lnTo>
                <a:lnTo>
                  <a:pt x="20" y="121"/>
                </a:lnTo>
                <a:lnTo>
                  <a:pt x="22" y="119"/>
                </a:lnTo>
                <a:lnTo>
                  <a:pt x="24" y="118"/>
                </a:lnTo>
                <a:lnTo>
                  <a:pt x="26" y="117"/>
                </a:lnTo>
                <a:lnTo>
                  <a:pt x="28" y="116"/>
                </a:lnTo>
                <a:lnTo>
                  <a:pt x="30" y="115"/>
                </a:lnTo>
                <a:lnTo>
                  <a:pt x="32" y="114"/>
                </a:lnTo>
                <a:lnTo>
                  <a:pt x="34" y="113"/>
                </a:lnTo>
                <a:lnTo>
                  <a:pt x="36" y="112"/>
                </a:lnTo>
                <a:lnTo>
                  <a:pt x="38" y="111"/>
                </a:lnTo>
                <a:lnTo>
                  <a:pt x="40" y="110"/>
                </a:lnTo>
                <a:lnTo>
                  <a:pt x="42" y="109"/>
                </a:lnTo>
                <a:lnTo>
                  <a:pt x="44" y="108"/>
                </a:lnTo>
                <a:lnTo>
                  <a:pt x="46" y="108"/>
                </a:lnTo>
                <a:lnTo>
                  <a:pt x="48" y="107"/>
                </a:lnTo>
                <a:lnTo>
                  <a:pt x="50" y="106"/>
                </a:lnTo>
                <a:lnTo>
                  <a:pt x="52" y="105"/>
                </a:lnTo>
                <a:lnTo>
                  <a:pt x="54" y="104"/>
                </a:lnTo>
                <a:lnTo>
                  <a:pt x="56" y="103"/>
                </a:lnTo>
                <a:lnTo>
                  <a:pt x="58" y="103"/>
                </a:lnTo>
                <a:lnTo>
                  <a:pt x="60" y="102"/>
                </a:lnTo>
                <a:lnTo>
                  <a:pt x="62" y="101"/>
                </a:lnTo>
                <a:lnTo>
                  <a:pt x="64" y="100"/>
                </a:lnTo>
                <a:lnTo>
                  <a:pt x="66" y="100"/>
                </a:lnTo>
                <a:lnTo>
                  <a:pt x="68" y="99"/>
                </a:lnTo>
                <a:lnTo>
                  <a:pt x="70" y="98"/>
                </a:lnTo>
                <a:lnTo>
                  <a:pt x="72" y="97"/>
                </a:lnTo>
                <a:lnTo>
                  <a:pt x="74" y="97"/>
                </a:lnTo>
                <a:lnTo>
                  <a:pt x="76" y="96"/>
                </a:lnTo>
                <a:lnTo>
                  <a:pt x="78" y="95"/>
                </a:lnTo>
                <a:lnTo>
                  <a:pt x="80" y="95"/>
                </a:lnTo>
                <a:lnTo>
                  <a:pt x="82" y="94"/>
                </a:lnTo>
                <a:lnTo>
                  <a:pt x="84" y="93"/>
                </a:lnTo>
                <a:lnTo>
                  <a:pt x="86" y="93"/>
                </a:lnTo>
                <a:lnTo>
                  <a:pt x="88" y="92"/>
                </a:lnTo>
                <a:lnTo>
                  <a:pt x="90" y="91"/>
                </a:lnTo>
                <a:lnTo>
                  <a:pt x="92" y="91"/>
                </a:lnTo>
                <a:lnTo>
                  <a:pt x="94" y="90"/>
                </a:lnTo>
                <a:lnTo>
                  <a:pt x="96" y="90"/>
                </a:lnTo>
                <a:lnTo>
                  <a:pt x="98" y="89"/>
                </a:lnTo>
                <a:lnTo>
                  <a:pt x="100" y="88"/>
                </a:lnTo>
                <a:lnTo>
                  <a:pt x="102" y="88"/>
                </a:lnTo>
                <a:lnTo>
                  <a:pt x="104" y="87"/>
                </a:lnTo>
                <a:lnTo>
                  <a:pt x="106" y="87"/>
                </a:lnTo>
                <a:lnTo>
                  <a:pt x="108" y="86"/>
                </a:lnTo>
                <a:lnTo>
                  <a:pt x="110" y="85"/>
                </a:lnTo>
                <a:lnTo>
                  <a:pt x="112" y="85"/>
                </a:lnTo>
                <a:lnTo>
                  <a:pt x="114" y="84"/>
                </a:lnTo>
                <a:lnTo>
                  <a:pt x="116" y="84"/>
                </a:lnTo>
                <a:lnTo>
                  <a:pt x="118" y="83"/>
                </a:lnTo>
                <a:lnTo>
                  <a:pt x="120" y="83"/>
                </a:lnTo>
                <a:lnTo>
                  <a:pt x="122" y="82"/>
                </a:lnTo>
                <a:lnTo>
                  <a:pt x="124" y="81"/>
                </a:lnTo>
                <a:lnTo>
                  <a:pt x="126" y="81"/>
                </a:lnTo>
                <a:lnTo>
                  <a:pt x="128" y="80"/>
                </a:lnTo>
                <a:lnTo>
                  <a:pt x="130" y="80"/>
                </a:lnTo>
                <a:lnTo>
                  <a:pt x="132" y="79"/>
                </a:lnTo>
                <a:lnTo>
                  <a:pt x="134" y="79"/>
                </a:lnTo>
                <a:lnTo>
                  <a:pt x="136" y="78"/>
                </a:lnTo>
                <a:lnTo>
                  <a:pt x="138" y="78"/>
                </a:lnTo>
                <a:lnTo>
                  <a:pt x="140" y="77"/>
                </a:lnTo>
                <a:lnTo>
                  <a:pt x="142" y="77"/>
                </a:lnTo>
                <a:lnTo>
                  <a:pt x="144" y="76"/>
                </a:lnTo>
                <a:lnTo>
                  <a:pt x="146" y="76"/>
                </a:lnTo>
                <a:lnTo>
                  <a:pt x="148" y="75"/>
                </a:lnTo>
                <a:lnTo>
                  <a:pt x="150" y="75"/>
                </a:lnTo>
                <a:lnTo>
                  <a:pt x="152" y="74"/>
                </a:lnTo>
                <a:lnTo>
                  <a:pt x="154" y="74"/>
                </a:lnTo>
                <a:lnTo>
                  <a:pt x="156" y="73"/>
                </a:lnTo>
                <a:lnTo>
                  <a:pt x="158" y="73"/>
                </a:lnTo>
                <a:lnTo>
                  <a:pt x="160" y="72"/>
                </a:lnTo>
                <a:lnTo>
                  <a:pt x="162" y="72"/>
                </a:lnTo>
                <a:lnTo>
                  <a:pt x="164" y="71"/>
                </a:lnTo>
                <a:lnTo>
                  <a:pt x="166" y="71"/>
                </a:lnTo>
                <a:lnTo>
                  <a:pt x="168" y="70"/>
                </a:lnTo>
                <a:lnTo>
                  <a:pt x="170" y="70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6"/>
                </a:lnTo>
                <a:lnTo>
                  <a:pt x="188" y="66"/>
                </a:lnTo>
                <a:lnTo>
                  <a:pt x="190" y="65"/>
                </a:lnTo>
                <a:lnTo>
                  <a:pt x="192" y="65"/>
                </a:lnTo>
                <a:lnTo>
                  <a:pt x="194" y="64"/>
                </a:lnTo>
                <a:lnTo>
                  <a:pt x="196" y="64"/>
                </a:lnTo>
                <a:lnTo>
                  <a:pt x="198" y="64"/>
                </a:lnTo>
                <a:lnTo>
                  <a:pt x="200" y="63"/>
                </a:lnTo>
                <a:lnTo>
                  <a:pt x="202" y="63"/>
                </a:lnTo>
                <a:lnTo>
                  <a:pt x="204" y="62"/>
                </a:lnTo>
                <a:lnTo>
                  <a:pt x="206" y="62"/>
                </a:lnTo>
                <a:lnTo>
                  <a:pt x="208" y="61"/>
                </a:lnTo>
                <a:lnTo>
                  <a:pt x="210" y="61"/>
                </a:lnTo>
                <a:lnTo>
                  <a:pt x="212" y="61"/>
                </a:lnTo>
                <a:lnTo>
                  <a:pt x="214" y="60"/>
                </a:lnTo>
                <a:lnTo>
                  <a:pt x="216" y="60"/>
                </a:lnTo>
                <a:lnTo>
                  <a:pt x="218" y="59"/>
                </a:lnTo>
                <a:lnTo>
                  <a:pt x="220" y="59"/>
                </a:lnTo>
                <a:lnTo>
                  <a:pt x="222" y="58"/>
                </a:lnTo>
                <a:lnTo>
                  <a:pt x="224" y="58"/>
                </a:lnTo>
                <a:lnTo>
                  <a:pt x="226" y="58"/>
                </a:lnTo>
                <a:lnTo>
                  <a:pt x="228" y="57"/>
                </a:lnTo>
                <a:lnTo>
                  <a:pt x="230" y="57"/>
                </a:lnTo>
                <a:lnTo>
                  <a:pt x="232" y="56"/>
                </a:lnTo>
                <a:lnTo>
                  <a:pt x="234" y="56"/>
                </a:lnTo>
                <a:lnTo>
                  <a:pt x="236" y="56"/>
                </a:lnTo>
                <a:lnTo>
                  <a:pt x="238" y="55"/>
                </a:lnTo>
                <a:lnTo>
                  <a:pt x="240" y="55"/>
                </a:lnTo>
                <a:lnTo>
                  <a:pt x="242" y="54"/>
                </a:lnTo>
                <a:lnTo>
                  <a:pt x="244" y="54"/>
                </a:lnTo>
                <a:lnTo>
                  <a:pt x="246" y="54"/>
                </a:lnTo>
                <a:lnTo>
                  <a:pt x="248" y="53"/>
                </a:lnTo>
                <a:lnTo>
                  <a:pt x="250" y="53"/>
                </a:lnTo>
                <a:lnTo>
                  <a:pt x="252" y="52"/>
                </a:lnTo>
                <a:lnTo>
                  <a:pt x="254" y="52"/>
                </a:lnTo>
                <a:lnTo>
                  <a:pt x="256" y="52"/>
                </a:lnTo>
                <a:lnTo>
                  <a:pt x="258" y="51"/>
                </a:lnTo>
                <a:lnTo>
                  <a:pt x="260" y="51"/>
                </a:lnTo>
                <a:lnTo>
                  <a:pt x="262" y="50"/>
                </a:lnTo>
                <a:lnTo>
                  <a:pt x="264" y="50"/>
                </a:lnTo>
                <a:lnTo>
                  <a:pt x="266" y="50"/>
                </a:lnTo>
                <a:lnTo>
                  <a:pt x="268" y="49"/>
                </a:lnTo>
                <a:lnTo>
                  <a:pt x="270" y="49"/>
                </a:lnTo>
                <a:lnTo>
                  <a:pt x="272" y="49"/>
                </a:lnTo>
                <a:lnTo>
                  <a:pt x="274" y="48"/>
                </a:lnTo>
                <a:lnTo>
                  <a:pt x="276" y="48"/>
                </a:lnTo>
                <a:lnTo>
                  <a:pt x="278" y="47"/>
                </a:lnTo>
                <a:lnTo>
                  <a:pt x="280" y="47"/>
                </a:lnTo>
                <a:lnTo>
                  <a:pt x="282" y="47"/>
                </a:lnTo>
                <a:lnTo>
                  <a:pt x="284" y="46"/>
                </a:lnTo>
                <a:lnTo>
                  <a:pt x="286" y="46"/>
                </a:lnTo>
                <a:lnTo>
                  <a:pt x="288" y="46"/>
                </a:lnTo>
                <a:lnTo>
                  <a:pt x="290" y="45"/>
                </a:lnTo>
                <a:lnTo>
                  <a:pt x="292" y="45"/>
                </a:lnTo>
                <a:lnTo>
                  <a:pt x="294" y="45"/>
                </a:lnTo>
                <a:lnTo>
                  <a:pt x="296" y="44"/>
                </a:lnTo>
                <a:lnTo>
                  <a:pt x="298" y="44"/>
                </a:lnTo>
                <a:lnTo>
                  <a:pt x="300" y="43"/>
                </a:lnTo>
                <a:lnTo>
                  <a:pt x="302" y="43"/>
                </a:lnTo>
                <a:lnTo>
                  <a:pt x="304" y="43"/>
                </a:lnTo>
                <a:lnTo>
                  <a:pt x="306" y="42"/>
                </a:lnTo>
                <a:lnTo>
                  <a:pt x="308" y="42"/>
                </a:lnTo>
                <a:lnTo>
                  <a:pt x="310" y="42"/>
                </a:lnTo>
                <a:lnTo>
                  <a:pt x="312" y="41"/>
                </a:lnTo>
                <a:lnTo>
                  <a:pt x="314" y="41"/>
                </a:lnTo>
                <a:lnTo>
                  <a:pt x="316" y="41"/>
                </a:lnTo>
                <a:lnTo>
                  <a:pt x="318" y="40"/>
                </a:lnTo>
                <a:lnTo>
                  <a:pt x="320" y="40"/>
                </a:lnTo>
                <a:lnTo>
                  <a:pt x="322" y="40"/>
                </a:lnTo>
                <a:lnTo>
                  <a:pt x="324" y="39"/>
                </a:lnTo>
                <a:lnTo>
                  <a:pt x="326" y="39"/>
                </a:lnTo>
                <a:lnTo>
                  <a:pt x="328" y="39"/>
                </a:lnTo>
                <a:lnTo>
                  <a:pt x="330" y="38"/>
                </a:lnTo>
                <a:lnTo>
                  <a:pt x="332" y="38"/>
                </a:lnTo>
                <a:lnTo>
                  <a:pt x="334" y="38"/>
                </a:lnTo>
                <a:lnTo>
                  <a:pt x="336" y="37"/>
                </a:lnTo>
                <a:lnTo>
                  <a:pt x="338" y="37"/>
                </a:lnTo>
                <a:lnTo>
                  <a:pt x="340" y="37"/>
                </a:lnTo>
                <a:lnTo>
                  <a:pt x="342" y="36"/>
                </a:lnTo>
                <a:lnTo>
                  <a:pt x="344" y="36"/>
                </a:lnTo>
                <a:lnTo>
                  <a:pt x="346" y="36"/>
                </a:lnTo>
                <a:lnTo>
                  <a:pt x="348" y="35"/>
                </a:lnTo>
                <a:lnTo>
                  <a:pt x="350" y="35"/>
                </a:lnTo>
                <a:lnTo>
                  <a:pt x="352" y="35"/>
                </a:lnTo>
                <a:lnTo>
                  <a:pt x="354" y="34"/>
                </a:lnTo>
                <a:lnTo>
                  <a:pt x="356" y="34"/>
                </a:lnTo>
                <a:lnTo>
                  <a:pt x="358" y="34"/>
                </a:lnTo>
                <a:lnTo>
                  <a:pt x="360" y="33"/>
                </a:lnTo>
                <a:lnTo>
                  <a:pt x="362" y="33"/>
                </a:lnTo>
                <a:lnTo>
                  <a:pt x="364" y="33"/>
                </a:lnTo>
                <a:lnTo>
                  <a:pt x="366" y="32"/>
                </a:lnTo>
                <a:lnTo>
                  <a:pt x="368" y="32"/>
                </a:lnTo>
                <a:lnTo>
                  <a:pt x="370" y="32"/>
                </a:lnTo>
                <a:lnTo>
                  <a:pt x="372" y="31"/>
                </a:lnTo>
                <a:lnTo>
                  <a:pt x="374" y="31"/>
                </a:lnTo>
                <a:lnTo>
                  <a:pt x="376" y="31"/>
                </a:lnTo>
                <a:lnTo>
                  <a:pt x="378" y="30"/>
                </a:lnTo>
                <a:lnTo>
                  <a:pt x="380" y="30"/>
                </a:lnTo>
                <a:lnTo>
                  <a:pt x="382" y="30"/>
                </a:lnTo>
                <a:lnTo>
                  <a:pt x="384" y="29"/>
                </a:lnTo>
                <a:lnTo>
                  <a:pt x="386" y="29"/>
                </a:lnTo>
                <a:lnTo>
                  <a:pt x="388" y="29"/>
                </a:lnTo>
                <a:lnTo>
                  <a:pt x="390" y="28"/>
                </a:lnTo>
                <a:lnTo>
                  <a:pt x="392" y="28"/>
                </a:lnTo>
                <a:lnTo>
                  <a:pt x="394" y="28"/>
                </a:lnTo>
                <a:lnTo>
                  <a:pt x="396" y="27"/>
                </a:lnTo>
                <a:lnTo>
                  <a:pt x="398" y="27"/>
                </a:lnTo>
                <a:lnTo>
                  <a:pt x="400" y="27"/>
                </a:lnTo>
                <a:lnTo>
                  <a:pt x="402" y="27"/>
                </a:lnTo>
                <a:lnTo>
                  <a:pt x="404" y="26"/>
                </a:lnTo>
                <a:lnTo>
                  <a:pt x="406" y="26"/>
                </a:lnTo>
                <a:lnTo>
                  <a:pt x="408" y="26"/>
                </a:lnTo>
                <a:lnTo>
                  <a:pt x="410" y="25"/>
                </a:lnTo>
                <a:lnTo>
                  <a:pt x="412" y="25"/>
                </a:lnTo>
                <a:lnTo>
                  <a:pt x="414" y="25"/>
                </a:lnTo>
                <a:lnTo>
                  <a:pt x="416" y="24"/>
                </a:lnTo>
                <a:lnTo>
                  <a:pt x="418" y="24"/>
                </a:lnTo>
                <a:lnTo>
                  <a:pt x="420" y="24"/>
                </a:lnTo>
                <a:lnTo>
                  <a:pt x="422" y="24"/>
                </a:lnTo>
                <a:lnTo>
                  <a:pt x="424" y="23"/>
                </a:lnTo>
                <a:lnTo>
                  <a:pt x="426" y="23"/>
                </a:lnTo>
                <a:lnTo>
                  <a:pt x="428" y="23"/>
                </a:lnTo>
                <a:lnTo>
                  <a:pt x="430" y="22"/>
                </a:lnTo>
                <a:lnTo>
                  <a:pt x="432" y="22"/>
                </a:lnTo>
                <a:lnTo>
                  <a:pt x="434" y="22"/>
                </a:lnTo>
                <a:lnTo>
                  <a:pt x="436" y="21"/>
                </a:lnTo>
                <a:lnTo>
                  <a:pt x="438" y="21"/>
                </a:lnTo>
                <a:lnTo>
                  <a:pt x="440" y="21"/>
                </a:lnTo>
                <a:lnTo>
                  <a:pt x="442" y="21"/>
                </a:lnTo>
                <a:lnTo>
                  <a:pt x="444" y="20"/>
                </a:lnTo>
                <a:lnTo>
                  <a:pt x="446" y="20"/>
                </a:lnTo>
                <a:lnTo>
                  <a:pt x="448" y="20"/>
                </a:lnTo>
                <a:lnTo>
                  <a:pt x="450" y="19"/>
                </a:lnTo>
                <a:lnTo>
                  <a:pt x="452" y="19"/>
                </a:lnTo>
                <a:lnTo>
                  <a:pt x="454" y="19"/>
                </a:lnTo>
                <a:lnTo>
                  <a:pt x="456" y="18"/>
                </a:lnTo>
                <a:lnTo>
                  <a:pt x="458" y="18"/>
                </a:lnTo>
                <a:lnTo>
                  <a:pt x="460" y="18"/>
                </a:lnTo>
                <a:lnTo>
                  <a:pt x="462" y="18"/>
                </a:lnTo>
                <a:lnTo>
                  <a:pt x="464" y="17"/>
                </a:lnTo>
                <a:lnTo>
                  <a:pt x="466" y="17"/>
                </a:lnTo>
                <a:lnTo>
                  <a:pt x="468" y="17"/>
                </a:lnTo>
                <a:lnTo>
                  <a:pt x="470" y="16"/>
                </a:lnTo>
                <a:lnTo>
                  <a:pt x="472" y="16"/>
                </a:lnTo>
                <a:lnTo>
                  <a:pt x="474" y="16"/>
                </a:lnTo>
                <a:lnTo>
                  <a:pt x="476" y="16"/>
                </a:lnTo>
                <a:lnTo>
                  <a:pt x="478" y="15"/>
                </a:lnTo>
                <a:lnTo>
                  <a:pt x="480" y="15"/>
                </a:lnTo>
                <a:lnTo>
                  <a:pt x="482" y="15"/>
                </a:lnTo>
                <a:lnTo>
                  <a:pt x="484" y="14"/>
                </a:lnTo>
                <a:lnTo>
                  <a:pt x="486" y="14"/>
                </a:lnTo>
                <a:lnTo>
                  <a:pt x="488" y="14"/>
                </a:lnTo>
                <a:lnTo>
                  <a:pt x="490" y="14"/>
                </a:lnTo>
                <a:lnTo>
                  <a:pt x="492" y="13"/>
                </a:lnTo>
                <a:lnTo>
                  <a:pt x="494" y="13"/>
                </a:lnTo>
                <a:lnTo>
                  <a:pt x="496" y="13"/>
                </a:lnTo>
                <a:lnTo>
                  <a:pt x="498" y="12"/>
                </a:lnTo>
                <a:lnTo>
                  <a:pt x="500" y="12"/>
                </a:lnTo>
                <a:lnTo>
                  <a:pt x="502" y="12"/>
                </a:lnTo>
                <a:lnTo>
                  <a:pt x="504" y="12"/>
                </a:lnTo>
                <a:lnTo>
                  <a:pt x="506" y="11"/>
                </a:lnTo>
                <a:lnTo>
                  <a:pt x="508" y="11"/>
                </a:lnTo>
                <a:lnTo>
                  <a:pt x="510" y="11"/>
                </a:lnTo>
                <a:lnTo>
                  <a:pt x="512" y="11"/>
                </a:lnTo>
                <a:lnTo>
                  <a:pt x="514" y="10"/>
                </a:lnTo>
                <a:lnTo>
                  <a:pt x="516" y="10"/>
                </a:lnTo>
                <a:lnTo>
                  <a:pt x="518" y="10"/>
                </a:lnTo>
                <a:lnTo>
                  <a:pt x="520" y="9"/>
                </a:lnTo>
                <a:lnTo>
                  <a:pt x="522" y="9"/>
                </a:lnTo>
                <a:lnTo>
                  <a:pt x="524" y="9"/>
                </a:lnTo>
                <a:lnTo>
                  <a:pt x="526" y="9"/>
                </a:lnTo>
                <a:lnTo>
                  <a:pt x="528" y="8"/>
                </a:lnTo>
                <a:lnTo>
                  <a:pt x="530" y="8"/>
                </a:lnTo>
                <a:lnTo>
                  <a:pt x="532" y="8"/>
                </a:lnTo>
                <a:lnTo>
                  <a:pt x="534" y="8"/>
                </a:lnTo>
                <a:lnTo>
                  <a:pt x="536" y="7"/>
                </a:lnTo>
                <a:lnTo>
                  <a:pt x="538" y="7"/>
                </a:lnTo>
                <a:lnTo>
                  <a:pt x="540" y="7"/>
                </a:lnTo>
                <a:lnTo>
                  <a:pt x="542" y="6"/>
                </a:lnTo>
                <a:lnTo>
                  <a:pt x="544" y="6"/>
                </a:lnTo>
                <a:lnTo>
                  <a:pt x="546" y="6"/>
                </a:lnTo>
                <a:lnTo>
                  <a:pt x="548" y="6"/>
                </a:lnTo>
                <a:lnTo>
                  <a:pt x="550" y="5"/>
                </a:lnTo>
                <a:lnTo>
                  <a:pt x="552" y="5"/>
                </a:lnTo>
                <a:lnTo>
                  <a:pt x="554" y="5"/>
                </a:lnTo>
                <a:lnTo>
                  <a:pt x="556" y="5"/>
                </a:lnTo>
                <a:lnTo>
                  <a:pt x="558" y="4"/>
                </a:lnTo>
                <a:lnTo>
                  <a:pt x="560" y="4"/>
                </a:lnTo>
                <a:lnTo>
                  <a:pt x="562" y="4"/>
                </a:lnTo>
                <a:lnTo>
                  <a:pt x="564" y="4"/>
                </a:lnTo>
                <a:lnTo>
                  <a:pt x="566" y="3"/>
                </a:lnTo>
                <a:lnTo>
                  <a:pt x="568" y="3"/>
                </a:lnTo>
                <a:lnTo>
                  <a:pt x="570" y="3"/>
                </a:lnTo>
                <a:lnTo>
                  <a:pt x="572" y="3"/>
                </a:lnTo>
                <a:lnTo>
                  <a:pt x="574" y="2"/>
                </a:lnTo>
                <a:lnTo>
                  <a:pt x="576" y="2"/>
                </a:lnTo>
                <a:lnTo>
                  <a:pt x="578" y="2"/>
                </a:lnTo>
                <a:lnTo>
                  <a:pt x="580" y="1"/>
                </a:lnTo>
                <a:lnTo>
                  <a:pt x="582" y="1"/>
                </a:lnTo>
                <a:lnTo>
                  <a:pt x="584" y="1"/>
                </a:lnTo>
                <a:lnTo>
                  <a:pt x="586" y="1"/>
                </a:lnTo>
                <a:lnTo>
                  <a:pt x="588" y="0"/>
                </a:lnTo>
                <a:lnTo>
                  <a:pt x="589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5" name="Freeform 153">
            <a:extLst>
              <a:ext uri="{FF2B5EF4-FFF2-40B4-BE49-F238E27FC236}">
                <a16:creationId xmlns:a16="http://schemas.microsoft.com/office/drawing/2014/main" id="{75FB3C8E-41E5-4444-9191-436E59DE79DE}"/>
              </a:ext>
            </a:extLst>
          </p:cNvPr>
          <p:cNvSpPr>
            <a:spLocks/>
          </p:cNvSpPr>
          <p:nvPr/>
        </p:nvSpPr>
        <p:spPr bwMode="auto">
          <a:xfrm flipH="1">
            <a:off x="7610874" y="3170798"/>
            <a:ext cx="1455569" cy="3154832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6" name="Rectangle 154">
            <a:extLst>
              <a:ext uri="{FF2B5EF4-FFF2-40B4-BE49-F238E27FC236}">
                <a16:creationId xmlns:a16="http://schemas.microsoft.com/office/drawing/2014/main" id="{32A7AE64-4F7B-413D-BA57-E17555E4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77" name="Object 4">
            <a:extLst>
              <a:ext uri="{FF2B5EF4-FFF2-40B4-BE49-F238E27FC236}">
                <a16:creationId xmlns:a16="http://schemas.microsoft.com/office/drawing/2014/main" id="{1F352CBB-6D1A-4315-9BD8-D11B5FADD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9974" y="3831669"/>
          <a:ext cx="1275555" cy="43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787058" imgH="266584" progId="Equation.DSMT4">
                  <p:embed/>
                </p:oleObj>
              </mc:Choice>
              <mc:Fallback>
                <p:oleObj name="Equation" r:id="rId4" imgW="787058" imgH="266584" progId="Equation.DSMT4">
                  <p:embed/>
                  <p:pic>
                    <p:nvPicPr>
                      <p:cNvPr id="77" name="Object 4">
                        <a:extLst>
                          <a:ext uri="{FF2B5EF4-FFF2-40B4-BE49-F238E27FC236}">
                            <a16:creationId xmlns:a16="http://schemas.microsoft.com/office/drawing/2014/main" id="{1F352CBB-6D1A-4315-9BD8-D11B5FADD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974" y="3831669"/>
                        <a:ext cx="1275555" cy="430584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4">
            <a:extLst>
              <a:ext uri="{FF2B5EF4-FFF2-40B4-BE49-F238E27FC236}">
                <a16:creationId xmlns:a16="http://schemas.microsoft.com/office/drawing/2014/main" id="{53AA1DC5-8449-4075-AE7B-9230ADD03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4697" y="2877902"/>
          <a:ext cx="1620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850680" imgH="228600" progId="Equation.DSMT4">
                  <p:embed/>
                </p:oleObj>
              </mc:Choice>
              <mc:Fallback>
                <p:oleObj name="Equation" r:id="rId6" imgW="850680" imgH="228600" progId="Equation.DSMT4">
                  <p:embed/>
                  <p:pic>
                    <p:nvPicPr>
                      <p:cNvPr id="78" name="Object 4">
                        <a:extLst>
                          <a:ext uri="{FF2B5EF4-FFF2-40B4-BE49-F238E27FC236}">
                            <a16:creationId xmlns:a16="http://schemas.microsoft.com/office/drawing/2014/main" id="{53AA1DC5-8449-4075-AE7B-9230ADD03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697" y="2877902"/>
                        <a:ext cx="1620838" cy="4333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>
            <a:extLst>
              <a:ext uri="{FF2B5EF4-FFF2-40B4-BE49-F238E27FC236}">
                <a16:creationId xmlns:a16="http://schemas.microsoft.com/office/drawing/2014/main" id="{75AAE78F-C9A2-4BAE-8096-6709A01981B0}"/>
              </a:ext>
            </a:extLst>
          </p:cNvPr>
          <p:cNvGrpSpPr/>
          <p:nvPr/>
        </p:nvGrpSpPr>
        <p:grpSpPr>
          <a:xfrm flipV="1">
            <a:off x="8102603" y="5224272"/>
            <a:ext cx="1776413" cy="873126"/>
            <a:chOff x="2619376" y="4549776"/>
            <a:chExt cx="1776413" cy="873126"/>
          </a:xfrm>
        </p:grpSpPr>
        <p:sp>
          <p:nvSpPr>
            <p:cNvPr id="79" name="Freeform 151">
              <a:extLst>
                <a:ext uri="{FF2B5EF4-FFF2-40B4-BE49-F238E27FC236}">
                  <a16:creationId xmlns:a16="http://schemas.microsoft.com/office/drawing/2014/main" id="{5173AA35-0ED2-4BE6-9C8B-A10D1E18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533241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0" name="Freeform 152">
              <a:extLst>
                <a:ext uri="{FF2B5EF4-FFF2-40B4-BE49-F238E27FC236}">
                  <a16:creationId xmlns:a16="http://schemas.microsoft.com/office/drawing/2014/main" id="{29844784-E6F4-4618-A88B-4FB124F2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1" y="454977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00100DB5-6AC7-4BB3-8C47-F0818203A20F}"/>
              </a:ext>
            </a:extLst>
          </p:cNvPr>
          <p:cNvSpPr/>
          <p:nvPr/>
        </p:nvSpPr>
        <p:spPr>
          <a:xfrm>
            <a:off x="8327866" y="4779965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27C187-1F97-4D60-9998-1E745AE8A797}"/>
              </a:ext>
            </a:extLst>
          </p:cNvPr>
          <p:cNvSpPr/>
          <p:nvPr/>
        </p:nvSpPr>
        <p:spPr>
          <a:xfrm>
            <a:off x="8767442" y="5717573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BBB099A-3156-4769-941D-105E80450972}"/>
              </a:ext>
            </a:extLst>
          </p:cNvPr>
          <p:cNvSpPr txBox="1"/>
          <p:nvPr/>
        </p:nvSpPr>
        <p:spPr>
          <a:xfrm>
            <a:off x="1833282" y="5362577"/>
            <a:ext cx="4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Solve algebraically will give you both these two answers.  However, the bottom point is an “extraneous root” because it’s not an answer (not an actual intersection point)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9E448F4-EDB1-48D9-9276-D3841468C6BA}"/>
              </a:ext>
            </a:extLst>
          </p:cNvPr>
          <p:cNvSpPr/>
          <p:nvPr/>
        </p:nvSpPr>
        <p:spPr>
          <a:xfrm>
            <a:off x="6378388" y="5788960"/>
            <a:ext cx="2339788" cy="910137"/>
          </a:xfrm>
          <a:custGeom>
            <a:avLst/>
            <a:gdLst>
              <a:gd name="connsiteX0" fmla="*/ 0 w 2339788"/>
              <a:gd name="connsiteY0" fmla="*/ 430306 h 910137"/>
              <a:gd name="connsiteX1" fmla="*/ 1660712 w 2339788"/>
              <a:gd name="connsiteY1" fmla="*/ 907676 h 910137"/>
              <a:gd name="connsiteX2" fmla="*/ 1714500 w 2339788"/>
              <a:gd name="connsiteY2" fmla="*/ 248770 h 910137"/>
              <a:gd name="connsiteX3" fmla="*/ 2339788 w 2339788"/>
              <a:gd name="connsiteY3" fmla="*/ 0 h 91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788" h="910137">
                <a:moveTo>
                  <a:pt x="0" y="430306"/>
                </a:moveTo>
                <a:cubicBezTo>
                  <a:pt x="687481" y="684119"/>
                  <a:pt x="1374962" y="937932"/>
                  <a:pt x="1660712" y="907676"/>
                </a:cubicBezTo>
                <a:cubicBezTo>
                  <a:pt x="1946462" y="877420"/>
                  <a:pt x="1601321" y="400049"/>
                  <a:pt x="1714500" y="248770"/>
                </a:cubicBezTo>
                <a:cubicBezTo>
                  <a:pt x="1827679" y="97491"/>
                  <a:pt x="2083733" y="48745"/>
                  <a:pt x="2339788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CFE6AF-3B5B-4B81-A524-783912CB912B}"/>
              </a:ext>
            </a:extLst>
          </p:cNvPr>
          <p:cNvSpPr txBox="1"/>
          <p:nvPr/>
        </p:nvSpPr>
        <p:spPr>
          <a:xfrm>
            <a:off x="7406202" y="6119687"/>
            <a:ext cx="2765613" cy="64633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EXTRANEOUS!  NOT AN ANSWER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4643D6-B298-483B-935E-AE184B40EA6A}"/>
              </a:ext>
            </a:extLst>
          </p:cNvPr>
          <p:cNvSpPr txBox="1"/>
          <p:nvPr/>
        </p:nvSpPr>
        <p:spPr>
          <a:xfrm>
            <a:off x="1861443" y="4703248"/>
            <a:ext cx="3519952" cy="36933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There’s only ONE answer!!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2E264F1-500E-4279-A3F6-3768B4BB1686}"/>
              </a:ext>
            </a:extLst>
          </p:cNvPr>
          <p:cNvSpPr/>
          <p:nvPr/>
        </p:nvSpPr>
        <p:spPr>
          <a:xfrm>
            <a:off x="5322795" y="4685781"/>
            <a:ext cx="2965077" cy="542987"/>
          </a:xfrm>
          <a:custGeom>
            <a:avLst/>
            <a:gdLst>
              <a:gd name="connsiteX0" fmla="*/ 0 w 2965077"/>
              <a:gd name="connsiteY0" fmla="*/ 235844 h 542987"/>
              <a:gd name="connsiteX1" fmla="*/ 968188 w 2965077"/>
              <a:gd name="connsiteY1" fmla="*/ 538402 h 542987"/>
              <a:gd name="connsiteX2" fmla="*/ 1586753 w 2965077"/>
              <a:gd name="connsiteY2" fmla="*/ 27414 h 542987"/>
              <a:gd name="connsiteX3" fmla="*/ 2965077 w 2965077"/>
              <a:gd name="connsiteY3" fmla="*/ 114820 h 5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077" h="542987">
                <a:moveTo>
                  <a:pt x="0" y="235844"/>
                </a:moveTo>
                <a:cubicBezTo>
                  <a:pt x="351864" y="404492"/>
                  <a:pt x="703729" y="573140"/>
                  <a:pt x="968188" y="538402"/>
                </a:cubicBezTo>
                <a:cubicBezTo>
                  <a:pt x="1232647" y="503664"/>
                  <a:pt x="1253938" y="98011"/>
                  <a:pt x="1586753" y="27414"/>
                </a:cubicBezTo>
                <a:cubicBezTo>
                  <a:pt x="1919568" y="-43183"/>
                  <a:pt x="2442322" y="35818"/>
                  <a:pt x="2965077" y="11482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6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7237F-155A-4399-AE50-81E6B808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262466"/>
            <a:ext cx="8409062" cy="5982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B6D8A-C7E8-4931-AE08-9454AA26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229702"/>
            <a:ext cx="8409062" cy="60149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8CA0111-038F-49F1-A73B-B09C72057BD0}"/>
              </a:ext>
            </a:extLst>
          </p:cNvPr>
          <p:cNvSpPr/>
          <p:nvPr/>
        </p:nvSpPr>
        <p:spPr>
          <a:xfrm>
            <a:off x="4805042" y="1992240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02BF9-0027-423F-9315-27FFED853C25}"/>
              </a:ext>
            </a:extLst>
          </p:cNvPr>
          <p:cNvSpPr txBox="1"/>
          <p:nvPr/>
        </p:nvSpPr>
        <p:spPr>
          <a:xfrm>
            <a:off x="320510" y="2018686"/>
            <a:ext cx="3519952" cy="36933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There’s only ONE answer!!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68216B-0FA8-42CF-96E1-EA0F45E4EC74}"/>
              </a:ext>
            </a:extLst>
          </p:cNvPr>
          <p:cNvSpPr/>
          <p:nvPr/>
        </p:nvSpPr>
        <p:spPr>
          <a:xfrm>
            <a:off x="3781863" y="1727201"/>
            <a:ext cx="1023180" cy="1351034"/>
          </a:xfrm>
          <a:custGeom>
            <a:avLst/>
            <a:gdLst>
              <a:gd name="connsiteX0" fmla="*/ 0 w 2965077"/>
              <a:gd name="connsiteY0" fmla="*/ 235844 h 542987"/>
              <a:gd name="connsiteX1" fmla="*/ 968188 w 2965077"/>
              <a:gd name="connsiteY1" fmla="*/ 538402 h 542987"/>
              <a:gd name="connsiteX2" fmla="*/ 1586753 w 2965077"/>
              <a:gd name="connsiteY2" fmla="*/ 27414 h 542987"/>
              <a:gd name="connsiteX3" fmla="*/ 2965077 w 2965077"/>
              <a:gd name="connsiteY3" fmla="*/ 114820 h 5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077" h="542987">
                <a:moveTo>
                  <a:pt x="0" y="235844"/>
                </a:moveTo>
                <a:cubicBezTo>
                  <a:pt x="351864" y="404492"/>
                  <a:pt x="703729" y="573140"/>
                  <a:pt x="968188" y="538402"/>
                </a:cubicBezTo>
                <a:cubicBezTo>
                  <a:pt x="1232647" y="503664"/>
                  <a:pt x="1253938" y="98011"/>
                  <a:pt x="1586753" y="27414"/>
                </a:cubicBezTo>
                <a:cubicBezTo>
                  <a:pt x="1919568" y="-43183"/>
                  <a:pt x="2442322" y="35818"/>
                  <a:pt x="2965077" y="114820"/>
                </a:cubicBezTo>
              </a:path>
            </a:pathLst>
          </a:custGeom>
          <a:noFill/>
          <a:ln w="2857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5F462-C1A2-43EE-8DFD-E59CA0D00AB8}"/>
              </a:ext>
            </a:extLst>
          </p:cNvPr>
          <p:cNvSpPr/>
          <p:nvPr/>
        </p:nvSpPr>
        <p:spPr>
          <a:xfrm>
            <a:off x="4322442" y="4278240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17A45-6AAB-4365-8568-847D5FAC2430}"/>
              </a:ext>
            </a:extLst>
          </p:cNvPr>
          <p:cNvSpPr txBox="1"/>
          <p:nvPr/>
        </p:nvSpPr>
        <p:spPr>
          <a:xfrm>
            <a:off x="261911" y="3955074"/>
            <a:ext cx="3519952" cy="64633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70C0"/>
                </a:solidFill>
              </a:rPr>
              <a:t>This one down here is an EXTRANEOUR ROOT!!!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E2DFD3-8325-4CEC-9196-E5369DBB4225}"/>
              </a:ext>
            </a:extLst>
          </p:cNvPr>
          <p:cNvSpPr/>
          <p:nvPr/>
        </p:nvSpPr>
        <p:spPr>
          <a:xfrm>
            <a:off x="3299263" y="4013201"/>
            <a:ext cx="1023180" cy="1351034"/>
          </a:xfrm>
          <a:custGeom>
            <a:avLst/>
            <a:gdLst>
              <a:gd name="connsiteX0" fmla="*/ 0 w 2965077"/>
              <a:gd name="connsiteY0" fmla="*/ 235844 h 542987"/>
              <a:gd name="connsiteX1" fmla="*/ 968188 w 2965077"/>
              <a:gd name="connsiteY1" fmla="*/ 538402 h 542987"/>
              <a:gd name="connsiteX2" fmla="*/ 1586753 w 2965077"/>
              <a:gd name="connsiteY2" fmla="*/ 27414 h 542987"/>
              <a:gd name="connsiteX3" fmla="*/ 2965077 w 2965077"/>
              <a:gd name="connsiteY3" fmla="*/ 114820 h 5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077" h="542987">
                <a:moveTo>
                  <a:pt x="0" y="235844"/>
                </a:moveTo>
                <a:cubicBezTo>
                  <a:pt x="351864" y="404492"/>
                  <a:pt x="703729" y="573140"/>
                  <a:pt x="968188" y="538402"/>
                </a:cubicBezTo>
                <a:cubicBezTo>
                  <a:pt x="1232647" y="503664"/>
                  <a:pt x="1253938" y="98011"/>
                  <a:pt x="1586753" y="27414"/>
                </a:cubicBezTo>
                <a:cubicBezTo>
                  <a:pt x="1919568" y="-43183"/>
                  <a:pt x="2442322" y="35818"/>
                  <a:pt x="2965077" y="114820"/>
                </a:cubicBezTo>
              </a:path>
            </a:pathLst>
          </a:custGeom>
          <a:noFill/>
          <a:ln w="2857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7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  <p:tag name="ISPRING_RESOURCE_PATHS_HASH_2" val="7816b2b91b1cb773f170b175c26a2b876780"/>
  <p:tag name="ISPRING_SCORM_PASSING_SCORE" val="100.0000000000"/>
  <p:tag name="GENSWF_OUTPUT_FILE_NAME" val="ipadpc11ch53"/>
  <p:tag name="ISPRING_ULTRA_SCORM_COURSE_ID" val="E246EAAD-2C35-49D1-84FD-B53E86DA585F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bbc8cd5350b93991ef45558d1ef778b9919bd6b"/>
  <p:tag name="ISPRING_PLAYERS_CUSTOMIZATION_2" val="UEsDBBQAAgAIANp5GV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2nkZ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2nkZ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Np5GV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2nkZ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Np5GVGOc/b6agAAAOUAAAAaAAAAbm9uZS9odG1sX3NraW5fc2V0dGluZ3MuanOr5lIAAqUcJQUrhWowG8xPKi0pyc/TS87PK0nNK9HLyy/KTQSrUVJ2AwMlHZyK88tSiwgoTUtMTkUx1NTIwskFp0qEiSZO5i7OlsjqChLTU/WSEpOz04vyS/NSIMqcXV0MXYyVwKpquWoBUEsDBBQAAgAIANp5GVG8fTX3SgAAAEkAAAAXAAAAbm9uZS9sb2NhbF9zZXR0aW5ncy54bWyzsa/IzVEoSy0qzszPs1Uy1DNQUkjNS85PycxLt1UKDXHTtVBSKC5JzEtJzMnPS7VVystXUrC347LJyU9OzAlOLSkBKizWt+MCAFBLAwQUAAIACADceRl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3HkZ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ceRl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3HkZ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DceRl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3HkZ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Nx5GVG45zzyXgAAAGMAAAAlAAAAdW5pdmVyc2FsLW5vLXZpZGVvL2xvY2FsX3NldHRpbmdzLnhtbA3KvQ5AQAwA4N1TNN39bQbHZrTgARoakfRacUd4e7d9w9f2rxd4+AqHqcO6qBBYV9sO3R0u85A3CCGSbiSm7FANoe+yVmwlmTjGFAOcQh9fM/uEyCP5NIdbBMsu+wFQSwECAAAUAAIACADaeRlRXK2x+KEDAADvDAAAGAAAAAAAAAABAAAAAAAAAAAAbm9uZS9jb21tb25fbWVzc2FnZXMubG5nUEsBAgAAFAACAAgA2nkZURUeYBujAAAAfwEAACkAAAAAAAAAAQAAAAAA1wMAAG5vbmUvcGxheWJhY2tfYW5kX25hdmlnYXRpb25fc2V0dGluZ3MueG1sUEsBAgAAFAACAAgA2nkZUR9UimowAwAAxw4AACIAAAAAAAAAAQAAAAAAwQQAAG5vbmUvZmxhc2hfcHVibGlzaGluZ19zZXR0aW5ncy54bWxQSwECAAAUAAIACADaeRlRcVeUnRUBAADRAgAAHAAAAAAAAAABAAAAAAAxCAAAbm9uZS9mbGFzaF9za2luX3NldHRpbmdzLnhtbFBLAQIAABQAAgAIANp5GVHXm3CWKwMAAG8OAAAhAAAAAAAAAAEAAAAAAIAJAABub25lL2h0bWxfcHVibGlzaGluZ19zZXR0aW5ncy54bWxQSwECAAAUAAIACADaeRlRjnP2+moAAADlAAAAGgAAAAAAAAABAAAAAADqDAAAbm9uZS9odG1sX3NraW5fc2V0dGluZ3MuanNQSwECAAAUAAIACADaeRlRvH0190oAAABJAAAAFwAAAAAAAAABAAAAAACMDQAAbm9uZS9sb2NhbF9zZXR0aW5ncy54bWxQSwECAAAUAAIACADceRlRnF4yCBQGAAA3FwAAJgAAAAAAAAABAAAAAAALDgAAdW5pdmVyc2FsLW5vLXZpZGVvL2NvbW1vbl9tZXNzYWdlcy5sbmdQSwECAAAUAAIACADceRlRFR5gG6MAAAB/AQAANwAAAAAAAAABAAAAAABjFAAAdW5pdmVyc2FsLW5vLXZpZGVvL3BsYXliYWNrX2FuZF9uYXZpZ2F0aW9uX3NldHRpbmdzLnhtbFBLAQIAABQAAgAIANx5GVFLM4aKLwUAAGgdAAAwAAAAAAAAAAEAAAAAAFsVAAB1bml2ZXJzYWwtbm8tdmlkZW8vZmxhc2hfcHVibGlzaGluZ19zZXR0aW5ncy54bWxQSwECAAAUAAIACADceRlRDnvHIGUDAACXDAAAKgAAAAAAAAABAAAAAADYGgAAdW5pdmVyc2FsLW5vLXZpZGVvL2ZsYXNoX3NraW5fc2V0dGluZ3MueG1sUEsBAgAAFAACAAgA3HkZUfrnN04qBQAA8hwAAC8AAAAAAAAAAQAAAAAAhR4AAHVuaXZlcnNhbC1uby12aWRlby9odG1sX3B1Ymxpc2hpbmdfc2V0dGluZ3MueG1sUEsBAgAAFAACAAgA3HkZUexMWVK2AQAAegYAACgAAAAAAAAAAQAAAAAA/CMAAHVuaXZlcnNhbC1uby12aWRlby9odG1sX3NraW5fc2V0dGluZ3MuanNQSwECAAAUAAIACADceRlRuOc88l4AAABjAAAAJQAAAAAAAAABAAAAAAD4JQAAdW5pdmVyc2FsLW5vLXZpZGVvL2xvY2FsX3NldHRpbmdzLnhtbFBLBQYAAAAADgAOAIgEAACZJgAAAAA="/>
  <p:tag name="ISPRING_LMS_API_VERSION" val="SCORM 2004 (2nd edition)"/>
  <p:tag name="ISPRING_ULTRA_SCORM_COURCE_TITLE" val="Section 1.1 Graphing and Solving Radical Function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1.1 Graphing and Solving Radical Function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5" ma:contentTypeDescription="Create a new document." ma:contentTypeScope="" ma:versionID="c551eba71778704a2dce5da3a7899f08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148f8cfc73eb5ef71d8e8afc98991693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636F7FD-C7D4-4D53-9AE8-BC0490B83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38D22C-6D6D-42AA-9DA4-83D109C84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C7CF1-75AB-428D-87CA-3A3B6E4DC21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00fb86e-a52e-4f2f-9300-62c8872f87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1129</TotalTime>
  <Words>806</Words>
  <Application>Microsoft Office PowerPoint</Application>
  <PresentationFormat>Widescreen</PresentationFormat>
  <Paragraphs>172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Pre Calculus 12  Section 2.3 Solving Radical  Functions</vt:lpstr>
      <vt:lpstr>I) Steps for Solving Radical equations</vt:lpstr>
      <vt:lpstr>Ex: Solve the following Equations</vt:lpstr>
      <vt:lpstr>PowerPoint Presentation</vt:lpstr>
      <vt:lpstr>Practice: Solve the following equations and check for any extraneous roots:</vt:lpstr>
      <vt:lpstr>PowerPoint Presentation</vt:lpstr>
      <vt:lpstr>PowerPoint Presentation</vt:lpstr>
      <vt:lpstr>What is an Extraneous Root? </vt:lpstr>
      <vt:lpstr>PowerPoint Presentation</vt:lpstr>
      <vt:lpstr>How TO “DETECT” Extraneous Roots!</vt:lpstr>
      <vt:lpstr>Practice: Indicate which equations have an extraneous root by graphing:</vt:lpstr>
      <vt:lpstr>Ex: Solve</vt:lpstr>
      <vt:lpstr>Cases with No Solution!</vt:lpstr>
      <vt:lpstr>iv) Cases with No Solution</vt:lpstr>
      <vt:lpstr>PowerPoint Presentation</vt:lpstr>
      <vt:lpstr>PowerPoint Presentation</vt:lpstr>
      <vt:lpstr>V) Solving Equations with TWO Radicals??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 Graphing and Solving Radical Functions</dc:title>
  <dc:creator>Danny Young</dc:creator>
  <cp:lastModifiedBy>Danny Young</cp:lastModifiedBy>
  <cp:revision>110</cp:revision>
  <dcterms:created xsi:type="dcterms:W3CDTF">2011-12-30T02:06:08Z</dcterms:created>
  <dcterms:modified xsi:type="dcterms:W3CDTF">2023-11-02T18:50:00Z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